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c47b5b8314b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1deaec3f1544df"/>
  </p:sldMasterIdLst>
  <p:sldIdLst>
    <p:sldId xmlns:r="http://schemas.openxmlformats.org/officeDocument/2006/relationships" id="256" r:id="R77e46e8714c646ae"/>
    <p:sldId xmlns:r="http://schemas.openxmlformats.org/officeDocument/2006/relationships" id="257" r:id="R740e587cdc0846b4"/>
    <p:sldId xmlns:r="http://schemas.openxmlformats.org/officeDocument/2006/relationships" id="258" r:id="R0c79b4dc5b204ce1"/>
    <p:sldId xmlns:r="http://schemas.openxmlformats.org/officeDocument/2006/relationships" id="259" r:id="R1bf0088bc766405f"/>
    <p:sldId xmlns:r="http://schemas.openxmlformats.org/officeDocument/2006/relationships" id="260" r:id="Rc6a593862d904885"/>
    <p:sldId xmlns:r="http://schemas.openxmlformats.org/officeDocument/2006/relationships" id="261" r:id="R472ccb6c9ed84bdb"/>
    <p:sldId xmlns:r="http://schemas.openxmlformats.org/officeDocument/2006/relationships" id="262" r:id="R56f33e159aa04f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deaec3f1544df" /><Relationship Type="http://schemas.openxmlformats.org/officeDocument/2006/relationships/slide" Target="/ppt/slides/slide1.xml" Id="R77e46e8714c646ae" /><Relationship Type="http://schemas.openxmlformats.org/officeDocument/2006/relationships/slide" Target="/ppt/slides/slide2.xml" Id="R740e587cdc0846b4" /><Relationship Type="http://schemas.openxmlformats.org/officeDocument/2006/relationships/slide" Target="/ppt/slides/slide3.xml" Id="R0c79b4dc5b204ce1" /><Relationship Type="http://schemas.openxmlformats.org/officeDocument/2006/relationships/slide" Target="/ppt/slides/slide4.xml" Id="R1bf0088bc766405f" /><Relationship Type="http://schemas.openxmlformats.org/officeDocument/2006/relationships/slide" Target="/ppt/slides/slide5.xml" Id="Rc6a593862d904885" /><Relationship Type="http://schemas.openxmlformats.org/officeDocument/2006/relationships/slide" Target="/ppt/slides/slide6.xml" Id="R472ccb6c9ed84bdb" /><Relationship Type="http://schemas.openxmlformats.org/officeDocument/2006/relationships/slide" Target="/ppt/slides/slide7.xml" Id="R56f33e159aa04f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288cb8bd449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eae87f72949a0" /><Relationship Type="http://schemas.openxmlformats.org/officeDocument/2006/relationships/theme" Target="/ppt/slideMasters/theme/theme1.xml" Id="Rec25114b7269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eeae87f72949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30cd9c45d4e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818b6615a42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333a882f846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97d4282df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f9c4fa8cd4d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6a923d9de4a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87dbdfa944d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