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e9630d91a54f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b6958fe37d4e3b"/>
  </p:sldMasterIdLst>
  <p:sldIdLst>
    <p:sldId xmlns:r="http://schemas.openxmlformats.org/officeDocument/2006/relationships" id="256" r:id="R4465adac69f54638"/>
    <p:sldId xmlns:r="http://schemas.openxmlformats.org/officeDocument/2006/relationships" id="257" r:id="Rdb17d44aa32746fd"/>
    <p:sldId xmlns:r="http://schemas.openxmlformats.org/officeDocument/2006/relationships" id="258" r:id="R8ba089e0b77f4046"/>
    <p:sldId xmlns:r="http://schemas.openxmlformats.org/officeDocument/2006/relationships" id="259" r:id="Rdb762b711d934bae"/>
    <p:sldId xmlns:r="http://schemas.openxmlformats.org/officeDocument/2006/relationships" id="260" r:id="Rfc9ab5b7f5de489c"/>
    <p:sldId xmlns:r="http://schemas.openxmlformats.org/officeDocument/2006/relationships" id="261" r:id="Rf952d382b4c244bf"/>
    <p:sldId xmlns:r="http://schemas.openxmlformats.org/officeDocument/2006/relationships" id="262" r:id="R98742713f7f94b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b6958fe37d4e3b" /><Relationship Type="http://schemas.openxmlformats.org/officeDocument/2006/relationships/slide" Target="/ppt/slides/slide1.xml" Id="R4465adac69f54638" /><Relationship Type="http://schemas.openxmlformats.org/officeDocument/2006/relationships/slide" Target="/ppt/slides/slide2.xml" Id="Rdb17d44aa32746fd" /><Relationship Type="http://schemas.openxmlformats.org/officeDocument/2006/relationships/slide" Target="/ppt/slides/slide3.xml" Id="R8ba089e0b77f4046" /><Relationship Type="http://schemas.openxmlformats.org/officeDocument/2006/relationships/slide" Target="/ppt/slides/slide4.xml" Id="Rdb762b711d934bae" /><Relationship Type="http://schemas.openxmlformats.org/officeDocument/2006/relationships/slide" Target="/ppt/slides/slide5.xml" Id="Rfc9ab5b7f5de489c" /><Relationship Type="http://schemas.openxmlformats.org/officeDocument/2006/relationships/slide" Target="/ppt/slides/slide6.xml" Id="Rf952d382b4c244bf" /><Relationship Type="http://schemas.openxmlformats.org/officeDocument/2006/relationships/slide" Target="/ppt/slides/slide7.xml" Id="R98742713f7f94b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c72a723b342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0400f4129488c" /><Relationship Type="http://schemas.openxmlformats.org/officeDocument/2006/relationships/theme" Target="/ppt/slideMasters/theme/theme1.xml" Id="R0c539078bedc46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c0400f412948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4ee37c21344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41c21c60942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9e3e4a7c54b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880a5e9f745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27bb1c1694c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778db52d44f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587c88b3a41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ASSKILDT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ASSKILDT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ASSKILDT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ASSKILDT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ASSKILDT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ASSKILDT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375 067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909 419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1 580 338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3 356 728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ASSKILDT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ASSKILDT CHARLOTTE 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ASSKILDT PETTER LØVSTAD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ASSKILDT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Syverstadkollen 38A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921 230 486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ASSKILDT HOLDING AS</a:t>
            </a:r>
          </a:p>
        </p:txBody>
      </p:sp>
    </p:spTree>
  </p:cSld>
  <p:clrMapOvr>
    <a:masterClrMapping xmlns:a="http://schemas.openxmlformats.org/drawingml/2006/main"/>
  </p:clrMapOvr>
</p:sld>
</file>