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df941991b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b800dda194fdc"/>
  </p:sldMasterIdLst>
  <p:sldIdLst>
    <p:sldId xmlns:r="http://schemas.openxmlformats.org/officeDocument/2006/relationships" id="256" r:id="R8f379a20371645cd"/>
    <p:sldId xmlns:r="http://schemas.openxmlformats.org/officeDocument/2006/relationships" id="257" r:id="Rad72342d34754d95"/>
    <p:sldId xmlns:r="http://schemas.openxmlformats.org/officeDocument/2006/relationships" id="258" r:id="Rc7511d4df6ba4456"/>
    <p:sldId xmlns:r="http://schemas.openxmlformats.org/officeDocument/2006/relationships" id="259" r:id="Rcb39a38344bf40af"/>
    <p:sldId xmlns:r="http://schemas.openxmlformats.org/officeDocument/2006/relationships" id="260" r:id="R220fb9bdf2694e26"/>
    <p:sldId xmlns:r="http://schemas.openxmlformats.org/officeDocument/2006/relationships" id="261" r:id="R198c14de5f33479b"/>
    <p:sldId xmlns:r="http://schemas.openxmlformats.org/officeDocument/2006/relationships" id="262" r:id="R8505f7c4fd8b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b800dda194fdc" /><Relationship Type="http://schemas.openxmlformats.org/officeDocument/2006/relationships/slide" Target="/ppt/slides/slide1.xml" Id="R8f379a20371645cd" /><Relationship Type="http://schemas.openxmlformats.org/officeDocument/2006/relationships/slide" Target="/ppt/slides/slide2.xml" Id="Rad72342d34754d95" /><Relationship Type="http://schemas.openxmlformats.org/officeDocument/2006/relationships/slide" Target="/ppt/slides/slide3.xml" Id="Rc7511d4df6ba4456" /><Relationship Type="http://schemas.openxmlformats.org/officeDocument/2006/relationships/slide" Target="/ppt/slides/slide4.xml" Id="Rcb39a38344bf40af" /><Relationship Type="http://schemas.openxmlformats.org/officeDocument/2006/relationships/slide" Target="/ppt/slides/slide5.xml" Id="R220fb9bdf2694e26" /><Relationship Type="http://schemas.openxmlformats.org/officeDocument/2006/relationships/slide" Target="/ppt/slides/slide6.xml" Id="R198c14de5f33479b" /><Relationship Type="http://schemas.openxmlformats.org/officeDocument/2006/relationships/slide" Target="/ppt/slides/slide7.xml" Id="R8505f7c4fd8b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8e9916003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74a15fe14b73" /><Relationship Type="http://schemas.openxmlformats.org/officeDocument/2006/relationships/theme" Target="/ppt/slideMasters/theme/theme1.xml" Id="R4483c49b8a31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674a15fe1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6ef179cb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a5e4662a7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38dc8125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83d34892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4438e919a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98ce0dc5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fdb483d9744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TURBOBIT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TURBOBIT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KRAKELI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Krakeli, Julianus Holms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921 237 642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TURBOBIT AS</a:t>
            </a:r>
          </a:p>
        </p:txBody>
      </p:sp>
    </p:spTree>
  </p:cSld>
  <p:clrMapOvr>
    <a:masterClrMapping xmlns:a="http://schemas.openxmlformats.org/drawingml/2006/main"/>
  </p:clrMapOvr>
</p:sld>
</file>