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f2980c5d1b40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d64c3734c44a3d"/>
  </p:sldMasterIdLst>
  <p:sldIdLst>
    <p:sldId xmlns:r="http://schemas.openxmlformats.org/officeDocument/2006/relationships" id="256" r:id="Rd36b4fe470704c58"/>
    <p:sldId xmlns:r="http://schemas.openxmlformats.org/officeDocument/2006/relationships" id="257" r:id="Rb55b2bd8b76c4d7b"/>
    <p:sldId xmlns:r="http://schemas.openxmlformats.org/officeDocument/2006/relationships" id="258" r:id="R43965cc593144ac5"/>
    <p:sldId xmlns:r="http://schemas.openxmlformats.org/officeDocument/2006/relationships" id="259" r:id="R6c9ee72af4044c12"/>
    <p:sldId xmlns:r="http://schemas.openxmlformats.org/officeDocument/2006/relationships" id="260" r:id="Ra811d8b9dab448be"/>
    <p:sldId xmlns:r="http://schemas.openxmlformats.org/officeDocument/2006/relationships" id="261" r:id="R42115f30850d4003"/>
    <p:sldId xmlns:r="http://schemas.openxmlformats.org/officeDocument/2006/relationships" id="262" r:id="R01d7623acc4a45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64c3734c44a3d" /><Relationship Type="http://schemas.openxmlformats.org/officeDocument/2006/relationships/slide" Target="/ppt/slides/slide1.xml" Id="Rd36b4fe470704c58" /><Relationship Type="http://schemas.openxmlformats.org/officeDocument/2006/relationships/slide" Target="/ppt/slides/slide2.xml" Id="Rb55b2bd8b76c4d7b" /><Relationship Type="http://schemas.openxmlformats.org/officeDocument/2006/relationships/slide" Target="/ppt/slides/slide3.xml" Id="R43965cc593144ac5" /><Relationship Type="http://schemas.openxmlformats.org/officeDocument/2006/relationships/slide" Target="/ppt/slides/slide4.xml" Id="R6c9ee72af4044c12" /><Relationship Type="http://schemas.openxmlformats.org/officeDocument/2006/relationships/slide" Target="/ppt/slides/slide5.xml" Id="Ra811d8b9dab448be" /><Relationship Type="http://schemas.openxmlformats.org/officeDocument/2006/relationships/slide" Target="/ppt/slides/slide6.xml" Id="R42115f30850d4003" /><Relationship Type="http://schemas.openxmlformats.org/officeDocument/2006/relationships/slide" Target="/ppt/slides/slide7.xml" Id="R01d7623acc4a45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45ac7cedf48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9f307f11247dc" /><Relationship Type="http://schemas.openxmlformats.org/officeDocument/2006/relationships/theme" Target="/ppt/slideMasters/theme/theme1.xml" Id="R94ebd9dffca943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e9f307f11247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7825fabba47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91696e5a048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fb7ecab8b4a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8d7a6cd0d48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351b5f0834f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a9793890542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19820584344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HJERTNES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HJERTNES CONSULTING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1 081 869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1 237 108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HJERTNES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Furulunden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921 237 995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