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ce04abae4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f45991e0942f6"/>
  </p:sldMasterIdLst>
  <p:sldIdLst>
    <p:sldId xmlns:r="http://schemas.openxmlformats.org/officeDocument/2006/relationships" id="256" r:id="R8df2bf42ae5b47c9"/>
    <p:sldId xmlns:r="http://schemas.openxmlformats.org/officeDocument/2006/relationships" id="257" r:id="R8edb49e80cf041bf"/>
    <p:sldId xmlns:r="http://schemas.openxmlformats.org/officeDocument/2006/relationships" id="258" r:id="Rb3d7dc590894455c"/>
    <p:sldId xmlns:r="http://schemas.openxmlformats.org/officeDocument/2006/relationships" id="259" r:id="R8e209024b5c64718"/>
    <p:sldId xmlns:r="http://schemas.openxmlformats.org/officeDocument/2006/relationships" id="260" r:id="R45f2b2563f604a8e"/>
    <p:sldId xmlns:r="http://schemas.openxmlformats.org/officeDocument/2006/relationships" id="261" r:id="R9e61a004a0524e1a"/>
    <p:sldId xmlns:r="http://schemas.openxmlformats.org/officeDocument/2006/relationships" id="262" r:id="R0fd18013ad90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f45991e0942f6" /><Relationship Type="http://schemas.openxmlformats.org/officeDocument/2006/relationships/slide" Target="/ppt/slides/slide1.xml" Id="R8df2bf42ae5b47c9" /><Relationship Type="http://schemas.openxmlformats.org/officeDocument/2006/relationships/slide" Target="/ppt/slides/slide2.xml" Id="R8edb49e80cf041bf" /><Relationship Type="http://schemas.openxmlformats.org/officeDocument/2006/relationships/slide" Target="/ppt/slides/slide3.xml" Id="Rb3d7dc590894455c" /><Relationship Type="http://schemas.openxmlformats.org/officeDocument/2006/relationships/slide" Target="/ppt/slides/slide4.xml" Id="R8e209024b5c64718" /><Relationship Type="http://schemas.openxmlformats.org/officeDocument/2006/relationships/slide" Target="/ppt/slides/slide5.xml" Id="R45f2b2563f604a8e" /><Relationship Type="http://schemas.openxmlformats.org/officeDocument/2006/relationships/slide" Target="/ppt/slides/slide6.xml" Id="R9e61a004a0524e1a" /><Relationship Type="http://schemas.openxmlformats.org/officeDocument/2006/relationships/slide" Target="/ppt/slides/slide7.xml" Id="R0fd18013ad90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58c2bbaf1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68b02d1864456" /><Relationship Type="http://schemas.openxmlformats.org/officeDocument/2006/relationships/theme" Target="/ppt/slideMasters/theme/theme1.xml" Id="R1bf0b2b1f896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68b02d186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4794739e8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2a6c6ee2d4f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e5585b927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cd0812a00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f12f33c0a45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86bdbe85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74241dfc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