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dd2c720f948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8451f6c3848ba"/>
  </p:sldMasterIdLst>
  <p:sldIdLst>
    <p:sldId xmlns:r="http://schemas.openxmlformats.org/officeDocument/2006/relationships" id="256" r:id="R927825844b634a92"/>
    <p:sldId xmlns:r="http://schemas.openxmlformats.org/officeDocument/2006/relationships" id="257" r:id="Ra52ce54530624edf"/>
    <p:sldId xmlns:r="http://schemas.openxmlformats.org/officeDocument/2006/relationships" id="258" r:id="Re7644f4ce0cc459a"/>
    <p:sldId xmlns:r="http://schemas.openxmlformats.org/officeDocument/2006/relationships" id="259" r:id="R927026781e4f4c85"/>
    <p:sldId xmlns:r="http://schemas.openxmlformats.org/officeDocument/2006/relationships" id="260" r:id="R91f1a9d2924b4793"/>
    <p:sldId xmlns:r="http://schemas.openxmlformats.org/officeDocument/2006/relationships" id="261" r:id="R26a3509439dc428a"/>
    <p:sldId xmlns:r="http://schemas.openxmlformats.org/officeDocument/2006/relationships" id="262" r:id="Rf6da6a0abaeb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8451f6c3848ba" /><Relationship Type="http://schemas.openxmlformats.org/officeDocument/2006/relationships/slide" Target="/ppt/slides/slide1.xml" Id="R927825844b634a92" /><Relationship Type="http://schemas.openxmlformats.org/officeDocument/2006/relationships/slide" Target="/ppt/slides/slide2.xml" Id="Ra52ce54530624edf" /><Relationship Type="http://schemas.openxmlformats.org/officeDocument/2006/relationships/slide" Target="/ppt/slides/slide3.xml" Id="Re7644f4ce0cc459a" /><Relationship Type="http://schemas.openxmlformats.org/officeDocument/2006/relationships/slide" Target="/ppt/slides/slide4.xml" Id="R927026781e4f4c85" /><Relationship Type="http://schemas.openxmlformats.org/officeDocument/2006/relationships/slide" Target="/ppt/slides/slide5.xml" Id="R91f1a9d2924b4793" /><Relationship Type="http://schemas.openxmlformats.org/officeDocument/2006/relationships/slide" Target="/ppt/slides/slide6.xml" Id="R26a3509439dc428a" /><Relationship Type="http://schemas.openxmlformats.org/officeDocument/2006/relationships/slide" Target="/ppt/slides/slide7.xml" Id="Rf6da6a0abaeb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9ee1a5e1e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c1791c73f4126" /><Relationship Type="http://schemas.openxmlformats.org/officeDocument/2006/relationships/theme" Target="/ppt/slideMasters/theme/theme1.xml" Id="Rb0cff5534686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9c1791c73f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cc596bb3b49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fa76555f0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fa3d7a3e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89227f887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cebd50a3b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984d5e3cb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2b3631e19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