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bbe0b432d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70d560c954022"/>
  </p:sldMasterIdLst>
  <p:sldIdLst>
    <p:sldId xmlns:r="http://schemas.openxmlformats.org/officeDocument/2006/relationships" id="256" r:id="Rb59727bdcf8442c8"/>
    <p:sldId xmlns:r="http://schemas.openxmlformats.org/officeDocument/2006/relationships" id="257" r:id="R9086f901d2764cc7"/>
    <p:sldId xmlns:r="http://schemas.openxmlformats.org/officeDocument/2006/relationships" id="258" r:id="Rf955ce4cff274741"/>
    <p:sldId xmlns:r="http://schemas.openxmlformats.org/officeDocument/2006/relationships" id="259" r:id="Rad242829d5104ebd"/>
    <p:sldId xmlns:r="http://schemas.openxmlformats.org/officeDocument/2006/relationships" id="260" r:id="Rd7396fdc30a34830"/>
    <p:sldId xmlns:r="http://schemas.openxmlformats.org/officeDocument/2006/relationships" id="261" r:id="Ra0ed4009f75a4937"/>
    <p:sldId xmlns:r="http://schemas.openxmlformats.org/officeDocument/2006/relationships" id="262" r:id="Rba758294538a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70d560c954022" /><Relationship Type="http://schemas.openxmlformats.org/officeDocument/2006/relationships/slide" Target="/ppt/slides/slide1.xml" Id="Rb59727bdcf8442c8" /><Relationship Type="http://schemas.openxmlformats.org/officeDocument/2006/relationships/slide" Target="/ppt/slides/slide2.xml" Id="R9086f901d2764cc7" /><Relationship Type="http://schemas.openxmlformats.org/officeDocument/2006/relationships/slide" Target="/ppt/slides/slide3.xml" Id="Rf955ce4cff274741" /><Relationship Type="http://schemas.openxmlformats.org/officeDocument/2006/relationships/slide" Target="/ppt/slides/slide4.xml" Id="Rad242829d5104ebd" /><Relationship Type="http://schemas.openxmlformats.org/officeDocument/2006/relationships/slide" Target="/ppt/slides/slide5.xml" Id="Rd7396fdc30a34830" /><Relationship Type="http://schemas.openxmlformats.org/officeDocument/2006/relationships/slide" Target="/ppt/slides/slide6.xml" Id="Ra0ed4009f75a4937" /><Relationship Type="http://schemas.openxmlformats.org/officeDocument/2006/relationships/slide" Target="/ppt/slides/slide7.xml" Id="Rba758294538a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aa2ad708c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928620724a9f" /><Relationship Type="http://schemas.openxmlformats.org/officeDocument/2006/relationships/theme" Target="/ppt/slideMasters/theme/theme1.xml" Id="R6b4bdb27cce9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092862072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dcbd7be8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fab6e440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483f4f03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1b0920ab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7cfcab02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23e71c9f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40a05108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 INGEBJØRG HELENA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