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af62adc152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45ceeae46402e"/>
  </p:sldMasterIdLst>
  <p:sldIdLst>
    <p:sldId xmlns:r="http://schemas.openxmlformats.org/officeDocument/2006/relationships" id="256" r:id="R7c0dffe95f894e7b"/>
    <p:sldId xmlns:r="http://schemas.openxmlformats.org/officeDocument/2006/relationships" id="257" r:id="R9c1c70a70729485d"/>
    <p:sldId xmlns:r="http://schemas.openxmlformats.org/officeDocument/2006/relationships" id="258" r:id="R46bd08382eed4960"/>
    <p:sldId xmlns:r="http://schemas.openxmlformats.org/officeDocument/2006/relationships" id="259" r:id="R5d54b2343db84343"/>
    <p:sldId xmlns:r="http://schemas.openxmlformats.org/officeDocument/2006/relationships" id="260" r:id="Rdfc23df28d6d4014"/>
    <p:sldId xmlns:r="http://schemas.openxmlformats.org/officeDocument/2006/relationships" id="261" r:id="Rf50a1e5f24f2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45ceeae46402e" /><Relationship Type="http://schemas.openxmlformats.org/officeDocument/2006/relationships/slide" Target="/ppt/slides/slide1.xml" Id="R7c0dffe95f894e7b" /><Relationship Type="http://schemas.openxmlformats.org/officeDocument/2006/relationships/slide" Target="/ppt/slides/slide2.xml" Id="R9c1c70a70729485d" /><Relationship Type="http://schemas.openxmlformats.org/officeDocument/2006/relationships/slide" Target="/ppt/slides/slide3.xml" Id="R46bd08382eed4960" /><Relationship Type="http://schemas.openxmlformats.org/officeDocument/2006/relationships/slide" Target="/ppt/slides/slide4.xml" Id="R5d54b2343db84343" /><Relationship Type="http://schemas.openxmlformats.org/officeDocument/2006/relationships/slide" Target="/ppt/slides/slide5.xml" Id="Rdfc23df28d6d4014" /><Relationship Type="http://schemas.openxmlformats.org/officeDocument/2006/relationships/slide" Target="/ppt/slides/slide6.xml" Id="Rf50a1e5f24f2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28b7a3be04a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d73ca2e974f5a" /><Relationship Type="http://schemas.openxmlformats.org/officeDocument/2006/relationships/theme" Target="/ppt/slideMasters/theme/theme1.xml" Id="R60103286bf10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d73ca2e97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db6141bc9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907ac361f42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025f5a1e4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ca784bdf44f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1b99f72da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3f8cf631a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