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a2af0f69e4a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75e76056ba4c74"/>
  </p:sldMasterIdLst>
  <p:sldIdLst>
    <p:sldId xmlns:r="http://schemas.openxmlformats.org/officeDocument/2006/relationships" id="256" r:id="R675fb2294a07481a"/>
    <p:sldId xmlns:r="http://schemas.openxmlformats.org/officeDocument/2006/relationships" id="257" r:id="R7df49f277b2c4423"/>
    <p:sldId xmlns:r="http://schemas.openxmlformats.org/officeDocument/2006/relationships" id="258" r:id="R8f26cba4b531493e"/>
    <p:sldId xmlns:r="http://schemas.openxmlformats.org/officeDocument/2006/relationships" id="259" r:id="R9c3c108806f14837"/>
    <p:sldId xmlns:r="http://schemas.openxmlformats.org/officeDocument/2006/relationships" id="260" r:id="R15b32088d6ff4e95"/>
    <p:sldId xmlns:r="http://schemas.openxmlformats.org/officeDocument/2006/relationships" id="261" r:id="R6502f566ec354a95"/>
    <p:sldId xmlns:r="http://schemas.openxmlformats.org/officeDocument/2006/relationships" id="262" r:id="R5dc24da40060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5e76056ba4c74" /><Relationship Type="http://schemas.openxmlformats.org/officeDocument/2006/relationships/slide" Target="/ppt/slides/slide1.xml" Id="R675fb2294a07481a" /><Relationship Type="http://schemas.openxmlformats.org/officeDocument/2006/relationships/slide" Target="/ppt/slides/slide2.xml" Id="R7df49f277b2c4423" /><Relationship Type="http://schemas.openxmlformats.org/officeDocument/2006/relationships/slide" Target="/ppt/slides/slide3.xml" Id="R8f26cba4b531493e" /><Relationship Type="http://schemas.openxmlformats.org/officeDocument/2006/relationships/slide" Target="/ppt/slides/slide4.xml" Id="R9c3c108806f14837" /><Relationship Type="http://schemas.openxmlformats.org/officeDocument/2006/relationships/slide" Target="/ppt/slides/slide5.xml" Id="R15b32088d6ff4e95" /><Relationship Type="http://schemas.openxmlformats.org/officeDocument/2006/relationships/slide" Target="/ppt/slides/slide6.xml" Id="R6502f566ec354a95" /><Relationship Type="http://schemas.openxmlformats.org/officeDocument/2006/relationships/slide" Target="/ppt/slides/slide7.xml" Id="R5dc24da40060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6f867fa90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b9bb58914559" /><Relationship Type="http://schemas.openxmlformats.org/officeDocument/2006/relationships/theme" Target="/ppt/slideMasters/theme/theme1.xml" Id="Rfaf555e2d4ae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a0b9bb5891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842c4829b4f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9436f8219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c95dc6e08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4266e4bb74a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75b70ec2e41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de72e93f148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3a07f8aa9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