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072dc18f6f48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89bead8044e23"/>
  </p:sldMasterIdLst>
  <p:sldIdLst>
    <p:sldId xmlns:r="http://schemas.openxmlformats.org/officeDocument/2006/relationships" id="256" r:id="R9074efd2908c470e"/>
    <p:sldId xmlns:r="http://schemas.openxmlformats.org/officeDocument/2006/relationships" id="257" r:id="R660eaa02930a4192"/>
    <p:sldId xmlns:r="http://schemas.openxmlformats.org/officeDocument/2006/relationships" id="258" r:id="R87424f7a8bc8437e"/>
    <p:sldId xmlns:r="http://schemas.openxmlformats.org/officeDocument/2006/relationships" id="259" r:id="Re5fd45832fe24d40"/>
    <p:sldId xmlns:r="http://schemas.openxmlformats.org/officeDocument/2006/relationships" id="260" r:id="Rbaeb463b61644197"/>
    <p:sldId xmlns:r="http://schemas.openxmlformats.org/officeDocument/2006/relationships" id="261" r:id="R5baf5436fc4245b7"/>
    <p:sldId xmlns:r="http://schemas.openxmlformats.org/officeDocument/2006/relationships" id="262" r:id="R8c5e279ab01d40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89bead8044e23" /><Relationship Type="http://schemas.openxmlformats.org/officeDocument/2006/relationships/slide" Target="/ppt/slides/slide1.xml" Id="R9074efd2908c470e" /><Relationship Type="http://schemas.openxmlformats.org/officeDocument/2006/relationships/slide" Target="/ppt/slides/slide2.xml" Id="R660eaa02930a4192" /><Relationship Type="http://schemas.openxmlformats.org/officeDocument/2006/relationships/slide" Target="/ppt/slides/slide3.xml" Id="R87424f7a8bc8437e" /><Relationship Type="http://schemas.openxmlformats.org/officeDocument/2006/relationships/slide" Target="/ppt/slides/slide4.xml" Id="Re5fd45832fe24d40" /><Relationship Type="http://schemas.openxmlformats.org/officeDocument/2006/relationships/slide" Target="/ppt/slides/slide5.xml" Id="Rbaeb463b61644197" /><Relationship Type="http://schemas.openxmlformats.org/officeDocument/2006/relationships/slide" Target="/ppt/slides/slide6.xml" Id="R5baf5436fc4245b7" /><Relationship Type="http://schemas.openxmlformats.org/officeDocument/2006/relationships/slide" Target="/ppt/slides/slide7.xml" Id="R8c5e279ab01d40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40be6f71b45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38c09ef3c466c" /><Relationship Type="http://schemas.openxmlformats.org/officeDocument/2006/relationships/theme" Target="/ppt/slideMasters/theme/theme1.xml" Id="R8bac9cd79873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c38c09ef3c46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1589896e3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d049e8fea46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66e74ee5148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22e274c65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586000a9a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6a9dfd40c4c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1bb43cd1a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9 761 666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2 957 868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 JAMES DESIGN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ALGER-SVENSSON SILJE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RICHARDSON JAMES EDWARD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GRZYBOWSKA-CZAN MAGDALENA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Pilestredet Park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simon@sjdesign.no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www.sjdesign.no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921 342 829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 DESIGN AS</a:t>
            </a:r>
          </a:p>
        </p:txBody>
      </p:sp>
    </p:spTree>
  </p:cSld>
  <p:clrMapOvr>
    <a:masterClrMapping xmlns:a="http://schemas.openxmlformats.org/drawingml/2006/main"/>
  </p:clrMapOvr>
</p:sld>
</file>