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bb7559243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e8d7718fd4681"/>
  </p:sldMasterIdLst>
  <p:sldIdLst>
    <p:sldId xmlns:r="http://schemas.openxmlformats.org/officeDocument/2006/relationships" id="256" r:id="R1b1ff5312f604c7b"/>
    <p:sldId xmlns:r="http://schemas.openxmlformats.org/officeDocument/2006/relationships" id="257" r:id="Rd9ece1fd3f6c42c9"/>
    <p:sldId xmlns:r="http://schemas.openxmlformats.org/officeDocument/2006/relationships" id="258" r:id="R48956cb50f2340a9"/>
    <p:sldId xmlns:r="http://schemas.openxmlformats.org/officeDocument/2006/relationships" id="259" r:id="R93102c5d715841e1"/>
    <p:sldId xmlns:r="http://schemas.openxmlformats.org/officeDocument/2006/relationships" id="260" r:id="Ree142818627b4be7"/>
    <p:sldId xmlns:r="http://schemas.openxmlformats.org/officeDocument/2006/relationships" id="261" r:id="R8a526ff4d0f24fc7"/>
    <p:sldId xmlns:r="http://schemas.openxmlformats.org/officeDocument/2006/relationships" id="262" r:id="Re082a1244d85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e8d7718fd4681" /><Relationship Type="http://schemas.openxmlformats.org/officeDocument/2006/relationships/slide" Target="/ppt/slides/slide1.xml" Id="R1b1ff5312f604c7b" /><Relationship Type="http://schemas.openxmlformats.org/officeDocument/2006/relationships/slide" Target="/ppt/slides/slide2.xml" Id="Rd9ece1fd3f6c42c9" /><Relationship Type="http://schemas.openxmlformats.org/officeDocument/2006/relationships/slide" Target="/ppt/slides/slide3.xml" Id="R48956cb50f2340a9" /><Relationship Type="http://schemas.openxmlformats.org/officeDocument/2006/relationships/slide" Target="/ppt/slides/slide4.xml" Id="R93102c5d715841e1" /><Relationship Type="http://schemas.openxmlformats.org/officeDocument/2006/relationships/slide" Target="/ppt/slides/slide5.xml" Id="Ree142818627b4be7" /><Relationship Type="http://schemas.openxmlformats.org/officeDocument/2006/relationships/slide" Target="/ppt/slides/slide6.xml" Id="R8a526ff4d0f24fc7" /><Relationship Type="http://schemas.openxmlformats.org/officeDocument/2006/relationships/slide" Target="/ppt/slides/slide7.xml" Id="Re082a1244d85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d6658b704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2128dfb27472a" /><Relationship Type="http://schemas.openxmlformats.org/officeDocument/2006/relationships/theme" Target="/ppt/slideMasters/theme/theme1.xml" Id="Rd1886b89c8f2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2128dfb27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209d8548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c4c11fcc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8bb93f5d0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47bed668c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9b1af4c7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d4ab6c45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87d19328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MØBELRINGEN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MØBELRINGEN HAMAR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23 907 858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D.J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Holabekkvegen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