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22a1250a4645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5a61ac1cdb4814"/>
  </p:sldMasterIdLst>
  <p:sldIdLst>
    <p:sldId xmlns:r="http://schemas.openxmlformats.org/officeDocument/2006/relationships" id="256" r:id="Rd0a1c513351047ed"/>
    <p:sldId xmlns:r="http://schemas.openxmlformats.org/officeDocument/2006/relationships" id="257" r:id="Rf582a6a31d714b1a"/>
    <p:sldId xmlns:r="http://schemas.openxmlformats.org/officeDocument/2006/relationships" id="258" r:id="R0cbf2b3595e94334"/>
    <p:sldId xmlns:r="http://schemas.openxmlformats.org/officeDocument/2006/relationships" id="259" r:id="R23f3e5cd0cae47ac"/>
    <p:sldId xmlns:r="http://schemas.openxmlformats.org/officeDocument/2006/relationships" id="260" r:id="Rfbde1f99479a4da7"/>
    <p:sldId xmlns:r="http://schemas.openxmlformats.org/officeDocument/2006/relationships" id="261" r:id="R4b69d5b308424d3c"/>
    <p:sldId xmlns:r="http://schemas.openxmlformats.org/officeDocument/2006/relationships" id="262" r:id="R2edef1cb885549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a61ac1cdb4814" /><Relationship Type="http://schemas.openxmlformats.org/officeDocument/2006/relationships/slide" Target="/ppt/slides/slide1.xml" Id="Rd0a1c513351047ed" /><Relationship Type="http://schemas.openxmlformats.org/officeDocument/2006/relationships/slide" Target="/ppt/slides/slide2.xml" Id="Rf582a6a31d714b1a" /><Relationship Type="http://schemas.openxmlformats.org/officeDocument/2006/relationships/slide" Target="/ppt/slides/slide3.xml" Id="R0cbf2b3595e94334" /><Relationship Type="http://schemas.openxmlformats.org/officeDocument/2006/relationships/slide" Target="/ppt/slides/slide4.xml" Id="R23f3e5cd0cae47ac" /><Relationship Type="http://schemas.openxmlformats.org/officeDocument/2006/relationships/slide" Target="/ppt/slides/slide5.xml" Id="Rfbde1f99479a4da7" /><Relationship Type="http://schemas.openxmlformats.org/officeDocument/2006/relationships/slide" Target="/ppt/slides/slide6.xml" Id="R4b69d5b308424d3c" /><Relationship Type="http://schemas.openxmlformats.org/officeDocument/2006/relationships/slide" Target="/ppt/slides/slide7.xml" Id="R2edef1cb885549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5f9a422c474e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b76720eef496e" /><Relationship Type="http://schemas.openxmlformats.org/officeDocument/2006/relationships/theme" Target="/ppt/slideMasters/theme/theme1.xml" Id="R40e00a3125484d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db76720eef49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43ef9850841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88079ca8446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b5d34f43c4b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fbeef70db44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64323184f40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f515325814f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91662082f4d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