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753abd9db449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9b4975e5804b59"/>
  </p:sldMasterIdLst>
  <p:sldIdLst>
    <p:sldId xmlns:r="http://schemas.openxmlformats.org/officeDocument/2006/relationships" id="256" r:id="Rdeaccb9a7a89415c"/>
    <p:sldId xmlns:r="http://schemas.openxmlformats.org/officeDocument/2006/relationships" id="257" r:id="R2b3f1098636e401f"/>
    <p:sldId xmlns:r="http://schemas.openxmlformats.org/officeDocument/2006/relationships" id="258" r:id="Re494d13ebca3419e"/>
    <p:sldId xmlns:r="http://schemas.openxmlformats.org/officeDocument/2006/relationships" id="259" r:id="R86e6819502cf45e5"/>
    <p:sldId xmlns:r="http://schemas.openxmlformats.org/officeDocument/2006/relationships" id="260" r:id="Ree8eef07f2ba46a0"/>
    <p:sldId xmlns:r="http://schemas.openxmlformats.org/officeDocument/2006/relationships" id="261" r:id="R90ab091bd07240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b4975e5804b59" /><Relationship Type="http://schemas.openxmlformats.org/officeDocument/2006/relationships/slide" Target="/ppt/slides/slide1.xml" Id="Rdeaccb9a7a89415c" /><Relationship Type="http://schemas.openxmlformats.org/officeDocument/2006/relationships/slide" Target="/ppt/slides/slide2.xml" Id="R2b3f1098636e401f" /><Relationship Type="http://schemas.openxmlformats.org/officeDocument/2006/relationships/slide" Target="/ppt/slides/slide3.xml" Id="Re494d13ebca3419e" /><Relationship Type="http://schemas.openxmlformats.org/officeDocument/2006/relationships/slide" Target="/ppt/slides/slide4.xml" Id="R86e6819502cf45e5" /><Relationship Type="http://schemas.openxmlformats.org/officeDocument/2006/relationships/slide" Target="/ppt/slides/slide5.xml" Id="Ree8eef07f2ba46a0" /><Relationship Type="http://schemas.openxmlformats.org/officeDocument/2006/relationships/slide" Target="/ppt/slides/slide6.xml" Id="R90ab091bd07240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770c84bee4b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8cee45bd14845" /><Relationship Type="http://schemas.openxmlformats.org/officeDocument/2006/relationships/theme" Target="/ppt/slideMasters/theme/theme1.xml" Id="R4cd826ead1664c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b8cee45bd148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8e766e80541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d2a255aad45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7b7170e7547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a0757f30341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b8225c48048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fe128b48844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REI-CON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921 373 708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