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543e00aed2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33520029d545d7"/>
  </p:sldMasterIdLst>
  <p:sldIdLst>
    <p:sldId xmlns:r="http://schemas.openxmlformats.org/officeDocument/2006/relationships" id="256" r:id="R3a6a11773d564591"/>
    <p:sldId xmlns:r="http://schemas.openxmlformats.org/officeDocument/2006/relationships" id="257" r:id="R8647b47f7c3545b1"/>
    <p:sldId xmlns:r="http://schemas.openxmlformats.org/officeDocument/2006/relationships" id="258" r:id="R997baf5b9c354d1c"/>
    <p:sldId xmlns:r="http://schemas.openxmlformats.org/officeDocument/2006/relationships" id="259" r:id="R14605c425a3542b0"/>
    <p:sldId xmlns:r="http://schemas.openxmlformats.org/officeDocument/2006/relationships" id="260" r:id="R1102c355b51b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3520029d545d7" /><Relationship Type="http://schemas.openxmlformats.org/officeDocument/2006/relationships/slide" Target="/ppt/slides/slide1.xml" Id="R3a6a11773d564591" /><Relationship Type="http://schemas.openxmlformats.org/officeDocument/2006/relationships/slide" Target="/ppt/slides/slide2.xml" Id="R8647b47f7c3545b1" /><Relationship Type="http://schemas.openxmlformats.org/officeDocument/2006/relationships/slide" Target="/ppt/slides/slide3.xml" Id="R997baf5b9c354d1c" /><Relationship Type="http://schemas.openxmlformats.org/officeDocument/2006/relationships/slide" Target="/ppt/slides/slide4.xml" Id="R14605c425a3542b0" /><Relationship Type="http://schemas.openxmlformats.org/officeDocument/2006/relationships/slide" Target="/ppt/slides/slide5.xml" Id="R1102c355b51b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02a3b8f96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c57c4460649af" /><Relationship Type="http://schemas.openxmlformats.org/officeDocument/2006/relationships/theme" Target="/ppt/slideMasters/theme/theme1.xml" Id="Re4652a6fb7fc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c57c44606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118e9bd8c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be615036f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fca4e6d67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2d133f29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7db53fd1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