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15d0128a5f41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3939b96bf14bab"/>
  </p:sldMasterIdLst>
  <p:sldIdLst>
    <p:sldId xmlns:r="http://schemas.openxmlformats.org/officeDocument/2006/relationships" id="256" r:id="R25c59c85d2a54556"/>
    <p:sldId xmlns:r="http://schemas.openxmlformats.org/officeDocument/2006/relationships" id="257" r:id="R08661ba9853b4fb7"/>
    <p:sldId xmlns:r="http://schemas.openxmlformats.org/officeDocument/2006/relationships" id="258" r:id="R5b734a6d8df34d52"/>
    <p:sldId xmlns:r="http://schemas.openxmlformats.org/officeDocument/2006/relationships" id="259" r:id="R63d7a97481eb4417"/>
    <p:sldId xmlns:r="http://schemas.openxmlformats.org/officeDocument/2006/relationships" id="260" r:id="R42c597292e38465b"/>
    <p:sldId xmlns:r="http://schemas.openxmlformats.org/officeDocument/2006/relationships" id="261" r:id="R0875d7e6ebd44a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939b96bf14bab" /><Relationship Type="http://schemas.openxmlformats.org/officeDocument/2006/relationships/slide" Target="/ppt/slides/slide1.xml" Id="R25c59c85d2a54556" /><Relationship Type="http://schemas.openxmlformats.org/officeDocument/2006/relationships/slide" Target="/ppt/slides/slide2.xml" Id="R08661ba9853b4fb7" /><Relationship Type="http://schemas.openxmlformats.org/officeDocument/2006/relationships/slide" Target="/ppt/slides/slide3.xml" Id="R5b734a6d8df34d52" /><Relationship Type="http://schemas.openxmlformats.org/officeDocument/2006/relationships/slide" Target="/ppt/slides/slide4.xml" Id="R63d7a97481eb4417" /><Relationship Type="http://schemas.openxmlformats.org/officeDocument/2006/relationships/slide" Target="/ppt/slides/slide5.xml" Id="R42c597292e38465b" /><Relationship Type="http://schemas.openxmlformats.org/officeDocument/2006/relationships/slide" Target="/ppt/slides/slide6.xml" Id="R0875d7e6ebd44a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e753126e714e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6eebb79434da2" /><Relationship Type="http://schemas.openxmlformats.org/officeDocument/2006/relationships/theme" Target="/ppt/slideMasters/theme/theme1.xml" Id="Re822a4e9e30b49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36eebb79434d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4857bab9749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578d618164f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572a3318444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21c308dbb4e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94515ae6f48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d9bfbaed143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MJ4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Solheimsvegen 1116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921 450 737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