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9ff8957b9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b35c8ace94160"/>
  </p:sldMasterIdLst>
  <p:sldIdLst>
    <p:sldId xmlns:r="http://schemas.openxmlformats.org/officeDocument/2006/relationships" id="256" r:id="Rbbf7b84e8970428a"/>
    <p:sldId xmlns:r="http://schemas.openxmlformats.org/officeDocument/2006/relationships" id="257" r:id="Raa07f07b7a9b4a07"/>
    <p:sldId xmlns:r="http://schemas.openxmlformats.org/officeDocument/2006/relationships" id="258" r:id="R829432f0a27f4b1c"/>
    <p:sldId xmlns:r="http://schemas.openxmlformats.org/officeDocument/2006/relationships" id="259" r:id="R3008209d6ee9466b"/>
    <p:sldId xmlns:r="http://schemas.openxmlformats.org/officeDocument/2006/relationships" id="260" r:id="R16c2949b65ec4228"/>
    <p:sldId xmlns:r="http://schemas.openxmlformats.org/officeDocument/2006/relationships" id="261" r:id="R45d06755c819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b35c8ace94160" /><Relationship Type="http://schemas.openxmlformats.org/officeDocument/2006/relationships/slide" Target="/ppt/slides/slide1.xml" Id="Rbbf7b84e8970428a" /><Relationship Type="http://schemas.openxmlformats.org/officeDocument/2006/relationships/slide" Target="/ppt/slides/slide2.xml" Id="Raa07f07b7a9b4a07" /><Relationship Type="http://schemas.openxmlformats.org/officeDocument/2006/relationships/slide" Target="/ppt/slides/slide3.xml" Id="R829432f0a27f4b1c" /><Relationship Type="http://schemas.openxmlformats.org/officeDocument/2006/relationships/slide" Target="/ppt/slides/slide4.xml" Id="R3008209d6ee9466b" /><Relationship Type="http://schemas.openxmlformats.org/officeDocument/2006/relationships/slide" Target="/ppt/slides/slide5.xml" Id="R16c2949b65ec4228" /><Relationship Type="http://schemas.openxmlformats.org/officeDocument/2006/relationships/slide" Target="/ppt/slides/slide6.xml" Id="R45d06755c819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eb705e235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76b2e95fd4ea0" /><Relationship Type="http://schemas.openxmlformats.org/officeDocument/2006/relationships/theme" Target="/ppt/slideMasters/theme/theme1.xml" Id="Re6173db7ab07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76b2e95fd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8af265713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2c6942567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80f244c28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206ffed7f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076dba9d5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45354e4e7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MJ4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Solheimsvegen 1116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921 450 737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MJ4 HOLDING AS</a:t>
            </a:r>
          </a:p>
        </p:txBody>
      </p:sp>
    </p:spTree>
  </p:cSld>
  <p:clrMapOvr>
    <a:masterClrMapping xmlns:a="http://schemas.openxmlformats.org/drawingml/2006/main"/>
  </p:clrMapOvr>
</p:sld>
</file>