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fb7bfeb1d3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f14672b3b4b02"/>
  </p:sldMasterIdLst>
  <p:sldIdLst>
    <p:sldId xmlns:r="http://schemas.openxmlformats.org/officeDocument/2006/relationships" id="256" r:id="R405f2b335b1c4d38"/>
    <p:sldId xmlns:r="http://schemas.openxmlformats.org/officeDocument/2006/relationships" id="257" r:id="R70b22ffb382d40d7"/>
    <p:sldId xmlns:r="http://schemas.openxmlformats.org/officeDocument/2006/relationships" id="258" r:id="Rb8968c6c1ff547a9"/>
    <p:sldId xmlns:r="http://schemas.openxmlformats.org/officeDocument/2006/relationships" id="259" r:id="Rf9c54ff16da34dc4"/>
    <p:sldId xmlns:r="http://schemas.openxmlformats.org/officeDocument/2006/relationships" id="260" r:id="Rbcca4ec436684cf7"/>
    <p:sldId xmlns:r="http://schemas.openxmlformats.org/officeDocument/2006/relationships" id="261" r:id="R0eb2be11b16942ad"/>
    <p:sldId xmlns:r="http://schemas.openxmlformats.org/officeDocument/2006/relationships" id="262" r:id="R7ae9a29037d0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f14672b3b4b02" /><Relationship Type="http://schemas.openxmlformats.org/officeDocument/2006/relationships/slide" Target="/ppt/slides/slide1.xml" Id="R405f2b335b1c4d38" /><Relationship Type="http://schemas.openxmlformats.org/officeDocument/2006/relationships/slide" Target="/ppt/slides/slide2.xml" Id="R70b22ffb382d40d7" /><Relationship Type="http://schemas.openxmlformats.org/officeDocument/2006/relationships/slide" Target="/ppt/slides/slide3.xml" Id="Rb8968c6c1ff547a9" /><Relationship Type="http://schemas.openxmlformats.org/officeDocument/2006/relationships/slide" Target="/ppt/slides/slide4.xml" Id="Rf9c54ff16da34dc4" /><Relationship Type="http://schemas.openxmlformats.org/officeDocument/2006/relationships/slide" Target="/ppt/slides/slide5.xml" Id="Rbcca4ec436684cf7" /><Relationship Type="http://schemas.openxmlformats.org/officeDocument/2006/relationships/slide" Target="/ppt/slides/slide6.xml" Id="R0eb2be11b16942ad" /><Relationship Type="http://schemas.openxmlformats.org/officeDocument/2006/relationships/slide" Target="/ppt/slides/slide7.xml" Id="R7ae9a29037d0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190e43f23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682794df14834" /><Relationship Type="http://schemas.openxmlformats.org/officeDocument/2006/relationships/theme" Target="/ppt/slideMasters/theme/theme1.xml" Id="R6165e34631c9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682794df1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fae8c91f2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6c6afb7d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077322977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52293e581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493d13c9a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aa120da64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2d599a8f1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