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f6f1e179e74e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5765590e44bd7"/>
  </p:sldMasterIdLst>
  <p:sldIdLst>
    <p:sldId xmlns:r="http://schemas.openxmlformats.org/officeDocument/2006/relationships" id="256" r:id="R4521708b7b074e2d"/>
    <p:sldId xmlns:r="http://schemas.openxmlformats.org/officeDocument/2006/relationships" id="257" r:id="R8fc734dd370949ba"/>
    <p:sldId xmlns:r="http://schemas.openxmlformats.org/officeDocument/2006/relationships" id="258" r:id="R6ed30b570443463d"/>
    <p:sldId xmlns:r="http://schemas.openxmlformats.org/officeDocument/2006/relationships" id="259" r:id="R599e3a6fe96641a5"/>
    <p:sldId xmlns:r="http://schemas.openxmlformats.org/officeDocument/2006/relationships" id="260" r:id="R262e6098978640d6"/>
    <p:sldId xmlns:r="http://schemas.openxmlformats.org/officeDocument/2006/relationships" id="261" r:id="R86c4c4669e2b4174"/>
    <p:sldId xmlns:r="http://schemas.openxmlformats.org/officeDocument/2006/relationships" id="262" r:id="Rc16af2598e414e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5765590e44bd7" /><Relationship Type="http://schemas.openxmlformats.org/officeDocument/2006/relationships/slide" Target="/ppt/slides/slide1.xml" Id="R4521708b7b074e2d" /><Relationship Type="http://schemas.openxmlformats.org/officeDocument/2006/relationships/slide" Target="/ppt/slides/slide2.xml" Id="R8fc734dd370949ba" /><Relationship Type="http://schemas.openxmlformats.org/officeDocument/2006/relationships/slide" Target="/ppt/slides/slide3.xml" Id="R6ed30b570443463d" /><Relationship Type="http://schemas.openxmlformats.org/officeDocument/2006/relationships/slide" Target="/ppt/slides/slide4.xml" Id="R599e3a6fe96641a5" /><Relationship Type="http://schemas.openxmlformats.org/officeDocument/2006/relationships/slide" Target="/ppt/slides/slide5.xml" Id="R262e6098978640d6" /><Relationship Type="http://schemas.openxmlformats.org/officeDocument/2006/relationships/slide" Target="/ppt/slides/slide6.xml" Id="R86c4c4669e2b4174" /><Relationship Type="http://schemas.openxmlformats.org/officeDocument/2006/relationships/slide" Target="/ppt/slides/slide7.xml" Id="Rc16af2598e414e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5a634dd06248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8d0b0a2fa4d89" /><Relationship Type="http://schemas.openxmlformats.org/officeDocument/2006/relationships/theme" Target="/ppt/slideMasters/theme/theme1.xml" Id="Racaf567b4b1446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8d0b0a2fa4d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f78f6f2294e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583d329e042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a8211f6ef4f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7abccfdd849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859a16f3843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4c678a84341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fc226a5d146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MJ4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MJ4 HOLDING AS ble etablert [år] og holder til i Skjold.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MATS ÅNESTAD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Solheimsvegen 1116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921 450 737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