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918d6d5e494c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483b38535b41a4"/>
  </p:sldMasterIdLst>
  <p:sldIdLst>
    <p:sldId xmlns:r="http://schemas.openxmlformats.org/officeDocument/2006/relationships" id="256" r:id="R88fe0d16fd56426d"/>
    <p:sldId xmlns:r="http://schemas.openxmlformats.org/officeDocument/2006/relationships" id="257" r:id="R0c8d42b0cf324bb4"/>
    <p:sldId xmlns:r="http://schemas.openxmlformats.org/officeDocument/2006/relationships" id="258" r:id="Rc077e6bf0e3143fc"/>
    <p:sldId xmlns:r="http://schemas.openxmlformats.org/officeDocument/2006/relationships" id="259" r:id="R092c6fb2fc1b4391"/>
    <p:sldId xmlns:r="http://schemas.openxmlformats.org/officeDocument/2006/relationships" id="260" r:id="R189b8e18810e459c"/>
    <p:sldId xmlns:r="http://schemas.openxmlformats.org/officeDocument/2006/relationships" id="261" r:id="Rb350be9c9bbe46da"/>
    <p:sldId xmlns:r="http://schemas.openxmlformats.org/officeDocument/2006/relationships" id="262" r:id="Rdfbda94b4eea46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483b38535b41a4" /><Relationship Type="http://schemas.openxmlformats.org/officeDocument/2006/relationships/slide" Target="/ppt/slides/slide1.xml" Id="R88fe0d16fd56426d" /><Relationship Type="http://schemas.openxmlformats.org/officeDocument/2006/relationships/slide" Target="/ppt/slides/slide2.xml" Id="R0c8d42b0cf324bb4" /><Relationship Type="http://schemas.openxmlformats.org/officeDocument/2006/relationships/slide" Target="/ppt/slides/slide3.xml" Id="Rc077e6bf0e3143fc" /><Relationship Type="http://schemas.openxmlformats.org/officeDocument/2006/relationships/slide" Target="/ppt/slides/slide4.xml" Id="R092c6fb2fc1b4391" /><Relationship Type="http://schemas.openxmlformats.org/officeDocument/2006/relationships/slide" Target="/ppt/slides/slide5.xml" Id="R189b8e18810e459c" /><Relationship Type="http://schemas.openxmlformats.org/officeDocument/2006/relationships/slide" Target="/ppt/slides/slide6.xml" Id="Rb350be9c9bbe46da" /><Relationship Type="http://schemas.openxmlformats.org/officeDocument/2006/relationships/slide" Target="/ppt/slides/slide7.xml" Id="Rdfbda94b4eea46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21d708155c4b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732932c0194e94" /><Relationship Type="http://schemas.openxmlformats.org/officeDocument/2006/relationships/theme" Target="/ppt/slideMasters/theme/theme1.xml" Id="R7a442db5b11343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732932c0194e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b7696a64af43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6f8c77bf8343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c5df59dd0946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40ce377eaf4c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791425f25f40d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b9b3a2f123432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e4712450034a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HANGOVER BAR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HANGOVER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HANGOVER BAR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HANGOVER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HANGOVER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HANGOVER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735 037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49 814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38 661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196 971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246 430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HANGOVER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SMEDSTUEN LINDA KRISTINE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KRISTINE LIAN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HANGOVER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921 453 213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HANGOVER BAR AS</a:t>
            </a:r>
          </a:p>
        </p:txBody>
      </p:sp>
    </p:spTree>
  </p:cSld>
  <p:clrMapOvr>
    <a:masterClrMapping xmlns:a="http://schemas.openxmlformats.org/drawingml/2006/main"/>
  </p:clrMapOvr>
</p:sld>
</file>