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a48da1edf84b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bae79e49a43c2"/>
  </p:sldMasterIdLst>
  <p:sldIdLst>
    <p:sldId xmlns:r="http://schemas.openxmlformats.org/officeDocument/2006/relationships" id="256" r:id="R3d043d3c363d4a10"/>
    <p:sldId xmlns:r="http://schemas.openxmlformats.org/officeDocument/2006/relationships" id="257" r:id="R2d284848a4184e73"/>
    <p:sldId xmlns:r="http://schemas.openxmlformats.org/officeDocument/2006/relationships" id="258" r:id="R9256277323044344"/>
    <p:sldId xmlns:r="http://schemas.openxmlformats.org/officeDocument/2006/relationships" id="259" r:id="R743b3c42915f4de2"/>
    <p:sldId xmlns:r="http://schemas.openxmlformats.org/officeDocument/2006/relationships" id="260" r:id="R38161e75e6ea4f07"/>
    <p:sldId xmlns:r="http://schemas.openxmlformats.org/officeDocument/2006/relationships" id="261" r:id="Rb8ae098fb61143ac"/>
    <p:sldId xmlns:r="http://schemas.openxmlformats.org/officeDocument/2006/relationships" id="262" r:id="R74637cf413a1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bae79e49a43c2" /><Relationship Type="http://schemas.openxmlformats.org/officeDocument/2006/relationships/slide" Target="/ppt/slides/slide1.xml" Id="R3d043d3c363d4a10" /><Relationship Type="http://schemas.openxmlformats.org/officeDocument/2006/relationships/slide" Target="/ppt/slides/slide2.xml" Id="R2d284848a4184e73" /><Relationship Type="http://schemas.openxmlformats.org/officeDocument/2006/relationships/slide" Target="/ppt/slides/slide3.xml" Id="R9256277323044344" /><Relationship Type="http://schemas.openxmlformats.org/officeDocument/2006/relationships/slide" Target="/ppt/slides/slide4.xml" Id="R743b3c42915f4de2" /><Relationship Type="http://schemas.openxmlformats.org/officeDocument/2006/relationships/slide" Target="/ppt/slides/slide5.xml" Id="R38161e75e6ea4f07" /><Relationship Type="http://schemas.openxmlformats.org/officeDocument/2006/relationships/slide" Target="/ppt/slides/slide6.xml" Id="Rb8ae098fb61143ac" /><Relationship Type="http://schemas.openxmlformats.org/officeDocument/2006/relationships/slide" Target="/ppt/slides/slide7.xml" Id="R74637cf413a1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a2cddd2ae44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b831eea9a4bdb" /><Relationship Type="http://schemas.openxmlformats.org/officeDocument/2006/relationships/theme" Target="/ppt/slideMasters/theme/theme1.xml" Id="Rfec741791d30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6b831eea9a4b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16a3935e84b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e7ab2fec9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f2fe5d9cb4c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5ff91814d43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7faf00b2644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84cefca4041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77da5e5b940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SVØLLÅI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SVØLLÅI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1 561 748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1 788 346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SVERRE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Hovinveien 37B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921 476 949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SVØLLÅI AS</a:t>
            </a:r>
          </a:p>
        </p:txBody>
      </p:sp>
    </p:spTree>
  </p:cSld>
  <p:clrMapOvr>
    <a:masterClrMapping xmlns:a="http://schemas.openxmlformats.org/drawingml/2006/main"/>
  </p:clrMapOvr>
</p:sld>
</file>