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b5b3f4d0ad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e674f4f9f14356"/>
  </p:sldMasterIdLst>
  <p:sldIdLst>
    <p:sldId xmlns:r="http://schemas.openxmlformats.org/officeDocument/2006/relationships" id="256" r:id="Rd0fd95b788814b60"/>
    <p:sldId xmlns:r="http://schemas.openxmlformats.org/officeDocument/2006/relationships" id="257" r:id="Re9ac4dc4f7c74efc"/>
    <p:sldId xmlns:r="http://schemas.openxmlformats.org/officeDocument/2006/relationships" id="258" r:id="R8a174ef3c45b4fc1"/>
    <p:sldId xmlns:r="http://schemas.openxmlformats.org/officeDocument/2006/relationships" id="259" r:id="R5c430cda4c55430f"/>
    <p:sldId xmlns:r="http://schemas.openxmlformats.org/officeDocument/2006/relationships" id="260" r:id="R12bc7d7994e24f6e"/>
    <p:sldId xmlns:r="http://schemas.openxmlformats.org/officeDocument/2006/relationships" id="261" r:id="R41854784466b4af3"/>
    <p:sldId xmlns:r="http://schemas.openxmlformats.org/officeDocument/2006/relationships" id="262" r:id="R2c74a96c492349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674f4f9f14356" /><Relationship Type="http://schemas.openxmlformats.org/officeDocument/2006/relationships/slide" Target="/ppt/slides/slide1.xml" Id="Rd0fd95b788814b60" /><Relationship Type="http://schemas.openxmlformats.org/officeDocument/2006/relationships/slide" Target="/ppt/slides/slide2.xml" Id="Re9ac4dc4f7c74efc" /><Relationship Type="http://schemas.openxmlformats.org/officeDocument/2006/relationships/slide" Target="/ppt/slides/slide3.xml" Id="R8a174ef3c45b4fc1" /><Relationship Type="http://schemas.openxmlformats.org/officeDocument/2006/relationships/slide" Target="/ppt/slides/slide4.xml" Id="R5c430cda4c55430f" /><Relationship Type="http://schemas.openxmlformats.org/officeDocument/2006/relationships/slide" Target="/ppt/slides/slide5.xml" Id="R12bc7d7994e24f6e" /><Relationship Type="http://schemas.openxmlformats.org/officeDocument/2006/relationships/slide" Target="/ppt/slides/slide6.xml" Id="R41854784466b4af3" /><Relationship Type="http://schemas.openxmlformats.org/officeDocument/2006/relationships/slide" Target="/ppt/slides/slide7.xml" Id="R2c74a96c492349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6cf82911345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e7b95783c48a9" /><Relationship Type="http://schemas.openxmlformats.org/officeDocument/2006/relationships/theme" Target="/ppt/slideMasters/theme/theme1.xml" Id="Rdc598badd25741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ee7b95783c48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9c0d709d742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8de62fdcb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4683e94b44b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192a2d4174a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3599373354f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c1f50700e46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9ca96128e4a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 HERO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PIZZA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3 069 494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INVEST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LA BELLE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TORG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ÖNEN FERHAN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BERGGÅRD LARS KRISTOFFER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