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d11dc8c3f646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a9cd530f224ebf"/>
  </p:sldMasterIdLst>
  <p:sldIdLst>
    <p:sldId xmlns:r="http://schemas.openxmlformats.org/officeDocument/2006/relationships" id="256" r:id="Rce9f454ec9ab4fdd"/>
    <p:sldId xmlns:r="http://schemas.openxmlformats.org/officeDocument/2006/relationships" id="257" r:id="R06c4eb74669b4319"/>
    <p:sldId xmlns:r="http://schemas.openxmlformats.org/officeDocument/2006/relationships" id="258" r:id="R32f08dfcb6ad4de1"/>
    <p:sldId xmlns:r="http://schemas.openxmlformats.org/officeDocument/2006/relationships" id="259" r:id="R27fc6e77757649df"/>
    <p:sldId xmlns:r="http://schemas.openxmlformats.org/officeDocument/2006/relationships" id="260" r:id="R5ce8e18c3e054aab"/>
    <p:sldId xmlns:r="http://schemas.openxmlformats.org/officeDocument/2006/relationships" id="261" r:id="R45da23cd97694e78"/>
    <p:sldId xmlns:r="http://schemas.openxmlformats.org/officeDocument/2006/relationships" id="262" r:id="R74b3a4e5372b48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9cd530f224ebf" /><Relationship Type="http://schemas.openxmlformats.org/officeDocument/2006/relationships/slide" Target="/ppt/slides/slide1.xml" Id="Rce9f454ec9ab4fdd" /><Relationship Type="http://schemas.openxmlformats.org/officeDocument/2006/relationships/slide" Target="/ppt/slides/slide2.xml" Id="R06c4eb74669b4319" /><Relationship Type="http://schemas.openxmlformats.org/officeDocument/2006/relationships/slide" Target="/ppt/slides/slide3.xml" Id="R32f08dfcb6ad4de1" /><Relationship Type="http://schemas.openxmlformats.org/officeDocument/2006/relationships/slide" Target="/ppt/slides/slide4.xml" Id="R27fc6e77757649df" /><Relationship Type="http://schemas.openxmlformats.org/officeDocument/2006/relationships/slide" Target="/ppt/slides/slide5.xml" Id="R5ce8e18c3e054aab" /><Relationship Type="http://schemas.openxmlformats.org/officeDocument/2006/relationships/slide" Target="/ppt/slides/slide6.xml" Id="R45da23cd97694e78" /><Relationship Type="http://schemas.openxmlformats.org/officeDocument/2006/relationships/slide" Target="/ppt/slides/slide7.xml" Id="R74b3a4e5372b48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365c8fdb2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356fb18174273" /><Relationship Type="http://schemas.openxmlformats.org/officeDocument/2006/relationships/theme" Target="/ppt/slideMasters/theme/theme1.xml" Id="R2d5e145d4c164a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b356fb181742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2350ca3c247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9339a15fc4c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2c571518944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dad4c7ef748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1ccf6541b46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794023aff4f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1241bcafd40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ROMSON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−3 159 326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21 575 836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321 918 699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330 673 646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ROMSLO MORTEN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Helligbergvegen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8663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921 511 221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