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6e808e4c749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1cbd9d5a9d4332"/>
  </p:sldMasterIdLst>
  <p:sldIdLst>
    <p:sldId xmlns:r="http://schemas.openxmlformats.org/officeDocument/2006/relationships" id="256" r:id="Rda34a1534b1849d5"/>
    <p:sldId xmlns:r="http://schemas.openxmlformats.org/officeDocument/2006/relationships" id="257" r:id="R492ac498129c4302"/>
    <p:sldId xmlns:r="http://schemas.openxmlformats.org/officeDocument/2006/relationships" id="258" r:id="R6b891fd1a84c42bf"/>
    <p:sldId xmlns:r="http://schemas.openxmlformats.org/officeDocument/2006/relationships" id="259" r:id="R3338277315c4453a"/>
    <p:sldId xmlns:r="http://schemas.openxmlformats.org/officeDocument/2006/relationships" id="260" r:id="R9a953b946c5a4300"/>
    <p:sldId xmlns:r="http://schemas.openxmlformats.org/officeDocument/2006/relationships" id="261" r:id="Rd3336b11497e49be"/>
    <p:sldId xmlns:r="http://schemas.openxmlformats.org/officeDocument/2006/relationships" id="262" r:id="Rd3f1dde9660348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1cbd9d5a9d4332" /><Relationship Type="http://schemas.openxmlformats.org/officeDocument/2006/relationships/slide" Target="/ppt/slides/slide1.xml" Id="Rda34a1534b1849d5" /><Relationship Type="http://schemas.openxmlformats.org/officeDocument/2006/relationships/slide" Target="/ppt/slides/slide2.xml" Id="R492ac498129c4302" /><Relationship Type="http://schemas.openxmlformats.org/officeDocument/2006/relationships/slide" Target="/ppt/slides/slide3.xml" Id="R6b891fd1a84c42bf" /><Relationship Type="http://schemas.openxmlformats.org/officeDocument/2006/relationships/slide" Target="/ppt/slides/slide4.xml" Id="R3338277315c4453a" /><Relationship Type="http://schemas.openxmlformats.org/officeDocument/2006/relationships/slide" Target="/ppt/slides/slide5.xml" Id="R9a953b946c5a4300" /><Relationship Type="http://schemas.openxmlformats.org/officeDocument/2006/relationships/slide" Target="/ppt/slides/slide6.xml" Id="Rd3336b11497e49be" /><Relationship Type="http://schemas.openxmlformats.org/officeDocument/2006/relationships/slide" Target="/ppt/slides/slide7.xml" Id="Rd3f1dde9660348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1645d4203d43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d282c48f14bca" /><Relationship Type="http://schemas.openxmlformats.org/officeDocument/2006/relationships/theme" Target="/ppt/slideMasters/theme/theme1.xml" Id="R1d92f0e10faa41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0d282c48f14b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6158594374f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8c5e2e60948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b0c231f8742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f77049f89946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9df07544df4d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f8383afcbe4c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467376f4147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ENKA HOLDING AS ble etablert [år] og holder til i Eikefjord.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6 047 660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6 067 486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KALLAND ENDRE APALSETH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Hamnavegen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6940 Eikefjord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ENKA HOLDING AS</a:t>
            </a:r>
          </a:p>
        </p:txBody>
      </p:sp>
    </p:spTree>
  </p:cSld>
  <p:clrMapOvr>
    <a:masterClrMapping xmlns:a="http://schemas.openxmlformats.org/drawingml/2006/main"/>
  </p:clrMapOvr>
</p:sld>
</file>