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a8b335bfb94a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f71aeaa7c94f64"/>
  </p:sldMasterIdLst>
  <p:sldIdLst>
    <p:sldId xmlns:r="http://schemas.openxmlformats.org/officeDocument/2006/relationships" id="256" r:id="R7544fd78e49c4a76"/>
    <p:sldId xmlns:r="http://schemas.openxmlformats.org/officeDocument/2006/relationships" id="257" r:id="Ra5909cf02f1b4c1e"/>
    <p:sldId xmlns:r="http://schemas.openxmlformats.org/officeDocument/2006/relationships" id="258" r:id="R67dbd189b6c94e78"/>
    <p:sldId xmlns:r="http://schemas.openxmlformats.org/officeDocument/2006/relationships" id="259" r:id="Rb0013205a2b94ae2"/>
    <p:sldId xmlns:r="http://schemas.openxmlformats.org/officeDocument/2006/relationships" id="260" r:id="R4c99591933644982"/>
    <p:sldId xmlns:r="http://schemas.openxmlformats.org/officeDocument/2006/relationships" id="261" r:id="Rce42ea74319b4f3f"/>
    <p:sldId xmlns:r="http://schemas.openxmlformats.org/officeDocument/2006/relationships" id="262" r:id="R72a1a387820f4e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71aeaa7c94f64" /><Relationship Type="http://schemas.openxmlformats.org/officeDocument/2006/relationships/slide" Target="/ppt/slides/slide1.xml" Id="R7544fd78e49c4a76" /><Relationship Type="http://schemas.openxmlformats.org/officeDocument/2006/relationships/slide" Target="/ppt/slides/slide2.xml" Id="Ra5909cf02f1b4c1e" /><Relationship Type="http://schemas.openxmlformats.org/officeDocument/2006/relationships/slide" Target="/ppt/slides/slide3.xml" Id="R67dbd189b6c94e78" /><Relationship Type="http://schemas.openxmlformats.org/officeDocument/2006/relationships/slide" Target="/ppt/slides/slide4.xml" Id="Rb0013205a2b94ae2" /><Relationship Type="http://schemas.openxmlformats.org/officeDocument/2006/relationships/slide" Target="/ppt/slides/slide5.xml" Id="R4c99591933644982" /><Relationship Type="http://schemas.openxmlformats.org/officeDocument/2006/relationships/slide" Target="/ppt/slides/slide6.xml" Id="Rce42ea74319b4f3f" /><Relationship Type="http://schemas.openxmlformats.org/officeDocument/2006/relationships/slide" Target="/ppt/slides/slide7.xml" Id="R72a1a387820f4e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07454d9f44f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4d5208b6d46b9" /><Relationship Type="http://schemas.openxmlformats.org/officeDocument/2006/relationships/theme" Target="/ppt/slideMasters/theme/theme1.xml" Id="R5afc2713fc804e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54d5208b6d46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f51fd64054f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479b99df241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5dc94b24e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4152bef7a44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70659948142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0094e61c044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4a10b35e8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STOLDAL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STOLDAL INVEST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1 602 499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465 755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4 114 634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STØLDAL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Ekerdalen 7F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921 534 744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STOLDAL INVEST AS</a:t>
            </a:r>
          </a:p>
        </p:txBody>
      </p:sp>
    </p:spTree>
  </p:cSld>
  <p:clrMapOvr>
    <a:masterClrMapping xmlns:a="http://schemas.openxmlformats.org/drawingml/2006/main"/>
  </p:clrMapOvr>
</p:sld>
</file>