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c25cb79b047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c95afe81b417b"/>
  </p:sldMasterIdLst>
  <p:sldIdLst>
    <p:sldId xmlns:r="http://schemas.openxmlformats.org/officeDocument/2006/relationships" id="256" r:id="R41ff604061294658"/>
    <p:sldId xmlns:r="http://schemas.openxmlformats.org/officeDocument/2006/relationships" id="257" r:id="R4fb9c355ebe443af"/>
    <p:sldId xmlns:r="http://schemas.openxmlformats.org/officeDocument/2006/relationships" id="258" r:id="R8b3a268156164f09"/>
    <p:sldId xmlns:r="http://schemas.openxmlformats.org/officeDocument/2006/relationships" id="259" r:id="Ra96c51cac16546bb"/>
    <p:sldId xmlns:r="http://schemas.openxmlformats.org/officeDocument/2006/relationships" id="260" r:id="R4a71148f8fca4827"/>
    <p:sldId xmlns:r="http://schemas.openxmlformats.org/officeDocument/2006/relationships" id="261" r:id="Rd7df3687594c4276"/>
    <p:sldId xmlns:r="http://schemas.openxmlformats.org/officeDocument/2006/relationships" id="262" r:id="Rde9752f70e9a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c95afe81b417b" /><Relationship Type="http://schemas.openxmlformats.org/officeDocument/2006/relationships/slide" Target="/ppt/slides/slide1.xml" Id="R41ff604061294658" /><Relationship Type="http://schemas.openxmlformats.org/officeDocument/2006/relationships/slide" Target="/ppt/slides/slide2.xml" Id="R4fb9c355ebe443af" /><Relationship Type="http://schemas.openxmlformats.org/officeDocument/2006/relationships/slide" Target="/ppt/slides/slide3.xml" Id="R8b3a268156164f09" /><Relationship Type="http://schemas.openxmlformats.org/officeDocument/2006/relationships/slide" Target="/ppt/slides/slide4.xml" Id="Ra96c51cac16546bb" /><Relationship Type="http://schemas.openxmlformats.org/officeDocument/2006/relationships/slide" Target="/ppt/slides/slide5.xml" Id="R4a71148f8fca4827" /><Relationship Type="http://schemas.openxmlformats.org/officeDocument/2006/relationships/slide" Target="/ppt/slides/slide6.xml" Id="Rd7df3687594c4276" /><Relationship Type="http://schemas.openxmlformats.org/officeDocument/2006/relationships/slide" Target="/ppt/slides/slide7.xml" Id="Rde9752f70e9a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02931972b40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331daa5444c96" /><Relationship Type="http://schemas.openxmlformats.org/officeDocument/2006/relationships/theme" Target="/ppt/slideMasters/theme/theme1.xml" Id="R56da9f558a88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d331daa544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199a9e28a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db37eb18f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44ef7da29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ee80611ed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3a904bb42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d4e9672e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687b040ae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LSM HOLDING AS ble etablert [år] og holder til i Sannidal.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LINDA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3766 Sannidal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921 543 689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LSM HOLDING AS</a:t>
            </a:r>
          </a:p>
        </p:txBody>
      </p:sp>
    </p:spTree>
  </p:cSld>
  <p:clrMapOvr>
    <a:masterClrMapping xmlns:a="http://schemas.openxmlformats.org/drawingml/2006/main"/>
  </p:clrMapOvr>
</p:sld>
</file>