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8753cb0d4a48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811deb298c45f4"/>
  </p:sldMasterIdLst>
  <p:sldIdLst>
    <p:sldId xmlns:r="http://schemas.openxmlformats.org/officeDocument/2006/relationships" id="256" r:id="R84941fa6994d4a13"/>
    <p:sldId xmlns:r="http://schemas.openxmlformats.org/officeDocument/2006/relationships" id="257" r:id="R6878c62280644fdf"/>
    <p:sldId xmlns:r="http://schemas.openxmlformats.org/officeDocument/2006/relationships" id="258" r:id="Rfbee60da5ba74bd2"/>
    <p:sldId xmlns:r="http://schemas.openxmlformats.org/officeDocument/2006/relationships" id="259" r:id="Rcfaadefb85b84079"/>
    <p:sldId xmlns:r="http://schemas.openxmlformats.org/officeDocument/2006/relationships" id="260" r:id="R43855ce0973340ae"/>
    <p:sldId xmlns:r="http://schemas.openxmlformats.org/officeDocument/2006/relationships" id="261" r:id="Ree4cd571290c4358"/>
    <p:sldId xmlns:r="http://schemas.openxmlformats.org/officeDocument/2006/relationships" id="262" r:id="R3b47f5997d6a46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11deb298c45f4" /><Relationship Type="http://schemas.openxmlformats.org/officeDocument/2006/relationships/slide" Target="/ppt/slides/slide1.xml" Id="R84941fa6994d4a13" /><Relationship Type="http://schemas.openxmlformats.org/officeDocument/2006/relationships/slide" Target="/ppt/slides/slide2.xml" Id="R6878c62280644fdf" /><Relationship Type="http://schemas.openxmlformats.org/officeDocument/2006/relationships/slide" Target="/ppt/slides/slide3.xml" Id="Rfbee60da5ba74bd2" /><Relationship Type="http://schemas.openxmlformats.org/officeDocument/2006/relationships/slide" Target="/ppt/slides/slide4.xml" Id="Rcfaadefb85b84079" /><Relationship Type="http://schemas.openxmlformats.org/officeDocument/2006/relationships/slide" Target="/ppt/slides/slide5.xml" Id="R43855ce0973340ae" /><Relationship Type="http://schemas.openxmlformats.org/officeDocument/2006/relationships/slide" Target="/ppt/slides/slide6.xml" Id="Ree4cd571290c4358" /><Relationship Type="http://schemas.openxmlformats.org/officeDocument/2006/relationships/slide" Target="/ppt/slides/slide7.xml" Id="R3b47f5997d6a46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d9346304643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411757c414df5" /><Relationship Type="http://schemas.openxmlformats.org/officeDocument/2006/relationships/theme" Target="/ppt/slideMasters/theme/theme1.xml" Id="R9aa127f7e84940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3411757c414d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f8cdbcd3848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bc768681f45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ed53d05fd49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777c8f2ce47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c94017fbb43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6279f39af4a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a20e4426e48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LELLO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LELLO INVEST AS ble etablert [år] og holder til i Charlottenlund.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LELLO HANS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7058 Charlottenlund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921 574 487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