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e506d0527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60f535be34f64"/>
  </p:sldMasterIdLst>
  <p:sldIdLst>
    <p:sldId xmlns:r="http://schemas.openxmlformats.org/officeDocument/2006/relationships" id="256" r:id="Re21915bb70e643b5"/>
    <p:sldId xmlns:r="http://schemas.openxmlformats.org/officeDocument/2006/relationships" id="257" r:id="R1af0f847582c4040"/>
    <p:sldId xmlns:r="http://schemas.openxmlformats.org/officeDocument/2006/relationships" id="258" r:id="Rc22876d956d04214"/>
    <p:sldId xmlns:r="http://schemas.openxmlformats.org/officeDocument/2006/relationships" id="259" r:id="R6f95435bdb184775"/>
    <p:sldId xmlns:r="http://schemas.openxmlformats.org/officeDocument/2006/relationships" id="260" r:id="Rac688c9bf00e4db0"/>
    <p:sldId xmlns:r="http://schemas.openxmlformats.org/officeDocument/2006/relationships" id="261" r:id="Rd9998f9d678b4c0a"/>
    <p:sldId xmlns:r="http://schemas.openxmlformats.org/officeDocument/2006/relationships" id="262" r:id="R43e146cdcbd14a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60f535be34f64" /><Relationship Type="http://schemas.openxmlformats.org/officeDocument/2006/relationships/slide" Target="/ppt/slides/slide1.xml" Id="Re21915bb70e643b5" /><Relationship Type="http://schemas.openxmlformats.org/officeDocument/2006/relationships/slide" Target="/ppt/slides/slide2.xml" Id="R1af0f847582c4040" /><Relationship Type="http://schemas.openxmlformats.org/officeDocument/2006/relationships/slide" Target="/ppt/slides/slide3.xml" Id="Rc22876d956d04214" /><Relationship Type="http://schemas.openxmlformats.org/officeDocument/2006/relationships/slide" Target="/ppt/slides/slide4.xml" Id="R6f95435bdb184775" /><Relationship Type="http://schemas.openxmlformats.org/officeDocument/2006/relationships/slide" Target="/ppt/slides/slide5.xml" Id="Rac688c9bf00e4db0" /><Relationship Type="http://schemas.openxmlformats.org/officeDocument/2006/relationships/slide" Target="/ppt/slides/slide6.xml" Id="Rd9998f9d678b4c0a" /><Relationship Type="http://schemas.openxmlformats.org/officeDocument/2006/relationships/slide" Target="/ppt/slides/slide7.xml" Id="R43e146cdcbd14a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438a59e8d4f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821dec9d4ea4" /><Relationship Type="http://schemas.openxmlformats.org/officeDocument/2006/relationships/theme" Target="/ppt/slideMasters/theme/theme1.xml" Id="R978bf750b5cb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73821dec9d4e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ce7a3233141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4fef041a8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4fa7b4be24a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ddb09e144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517512b55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ab729ea3f47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7656a940145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