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305db34457444d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3fba6b9b97149f6"/>
  </p:sldMasterIdLst>
  <p:sldIdLst>
    <p:sldId xmlns:r="http://schemas.openxmlformats.org/officeDocument/2006/relationships" id="256" r:id="R5cff889118bc4751"/>
    <p:sldId xmlns:r="http://schemas.openxmlformats.org/officeDocument/2006/relationships" id="257" r:id="Rfe041c00b9cf4db4"/>
    <p:sldId xmlns:r="http://schemas.openxmlformats.org/officeDocument/2006/relationships" id="258" r:id="Rba0e1ed7ed594b98"/>
    <p:sldId xmlns:r="http://schemas.openxmlformats.org/officeDocument/2006/relationships" id="259" r:id="Ra4a2003a2a1d40d6"/>
    <p:sldId xmlns:r="http://schemas.openxmlformats.org/officeDocument/2006/relationships" id="260" r:id="R29fe504a5c794b60"/>
    <p:sldId xmlns:r="http://schemas.openxmlformats.org/officeDocument/2006/relationships" id="261" r:id="R67356fc9b255440c"/>
    <p:sldId xmlns:r="http://schemas.openxmlformats.org/officeDocument/2006/relationships" id="262" r:id="R41c17402b31b4a9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fba6b9b97149f6" /><Relationship Type="http://schemas.openxmlformats.org/officeDocument/2006/relationships/slide" Target="/ppt/slides/slide1.xml" Id="R5cff889118bc4751" /><Relationship Type="http://schemas.openxmlformats.org/officeDocument/2006/relationships/slide" Target="/ppt/slides/slide2.xml" Id="Rfe041c00b9cf4db4" /><Relationship Type="http://schemas.openxmlformats.org/officeDocument/2006/relationships/slide" Target="/ppt/slides/slide3.xml" Id="Rba0e1ed7ed594b98" /><Relationship Type="http://schemas.openxmlformats.org/officeDocument/2006/relationships/slide" Target="/ppt/slides/slide4.xml" Id="Ra4a2003a2a1d40d6" /><Relationship Type="http://schemas.openxmlformats.org/officeDocument/2006/relationships/slide" Target="/ppt/slides/slide5.xml" Id="R29fe504a5c794b60" /><Relationship Type="http://schemas.openxmlformats.org/officeDocument/2006/relationships/slide" Target="/ppt/slides/slide6.xml" Id="R67356fc9b255440c" /><Relationship Type="http://schemas.openxmlformats.org/officeDocument/2006/relationships/slide" Target="/ppt/slides/slide7.xml" Id="R41c17402b31b4a9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aaa87094954b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9065483e1648bf" /><Relationship Type="http://schemas.openxmlformats.org/officeDocument/2006/relationships/theme" Target="/ppt/slideMasters/theme/theme1.xml" Id="Rf783d7edcabf498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d9065483e1648b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92aede20cf46e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9a8c99163b466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182a9f95d44bd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2e92a8ba4d4a4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a8e0d9bdbc416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2261620421477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ca62e50e0f49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TORINGV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TORINGV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TORINGV HOLDING AS ble etablert [år] og holder til i Levanger.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TORINGV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TORINGV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TORINGV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−1 980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−1 980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4 678 777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6 453 331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TORINGV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INGVALDSEN TOR ÅGE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TORINGV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Eidsbotnvegen 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7603 Levanger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921 600 607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TORINGV HOLDING AS</a:t>
            </a:r>
          </a:p>
        </p:txBody>
      </p:sp>
    </p:spTree>
  </p:cSld>
  <p:clrMapOvr>
    <a:masterClrMapping xmlns:a="http://schemas.openxmlformats.org/drawingml/2006/main"/>
  </p:clrMapOvr>
</p:sld>
</file>