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e118ef3301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f2799625e24e06"/>
  </p:sldMasterIdLst>
  <p:sldIdLst>
    <p:sldId xmlns:r="http://schemas.openxmlformats.org/officeDocument/2006/relationships" id="256" r:id="R7c576658e78e41de"/>
    <p:sldId xmlns:r="http://schemas.openxmlformats.org/officeDocument/2006/relationships" id="257" r:id="Rccba182e8453464a"/>
    <p:sldId xmlns:r="http://schemas.openxmlformats.org/officeDocument/2006/relationships" id="258" r:id="R26a4b23617ce416d"/>
    <p:sldId xmlns:r="http://schemas.openxmlformats.org/officeDocument/2006/relationships" id="259" r:id="R0f45619fed76407a"/>
    <p:sldId xmlns:r="http://schemas.openxmlformats.org/officeDocument/2006/relationships" id="260" r:id="Re006c584752947db"/>
    <p:sldId xmlns:r="http://schemas.openxmlformats.org/officeDocument/2006/relationships" id="261" r:id="R488dc8c09dd348b4"/>
    <p:sldId xmlns:r="http://schemas.openxmlformats.org/officeDocument/2006/relationships" id="262" r:id="Raaac7255d81d4b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2799625e24e06" /><Relationship Type="http://schemas.openxmlformats.org/officeDocument/2006/relationships/slide" Target="/ppt/slides/slide1.xml" Id="R7c576658e78e41de" /><Relationship Type="http://schemas.openxmlformats.org/officeDocument/2006/relationships/slide" Target="/ppt/slides/slide2.xml" Id="Rccba182e8453464a" /><Relationship Type="http://schemas.openxmlformats.org/officeDocument/2006/relationships/slide" Target="/ppt/slides/slide3.xml" Id="R26a4b23617ce416d" /><Relationship Type="http://schemas.openxmlformats.org/officeDocument/2006/relationships/slide" Target="/ppt/slides/slide4.xml" Id="R0f45619fed76407a" /><Relationship Type="http://schemas.openxmlformats.org/officeDocument/2006/relationships/slide" Target="/ppt/slides/slide5.xml" Id="Re006c584752947db" /><Relationship Type="http://schemas.openxmlformats.org/officeDocument/2006/relationships/slide" Target="/ppt/slides/slide6.xml" Id="R488dc8c09dd348b4" /><Relationship Type="http://schemas.openxmlformats.org/officeDocument/2006/relationships/slide" Target="/ppt/slides/slide7.xml" Id="Raaac7255d81d4b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69d3a0d584f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df6ce02af43dc" /><Relationship Type="http://schemas.openxmlformats.org/officeDocument/2006/relationships/theme" Target="/ppt/slideMasters/theme/theme1.xml" Id="Rfe1e5d7b6d244a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4df6ce02af43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6ad75aa2644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16816493043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bc042842f40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951fe69b948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0dddf64ce4a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f7f90176040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cf891ef8c4e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 HOLDING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−2 864 540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15 990 000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198 892 720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217 695 249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ESB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LBB HOLDING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921 605 293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 HOLDING AS</a:t>
            </a:r>
          </a:p>
        </p:txBody>
      </p:sp>
    </p:spTree>
  </p:cSld>
  <p:clrMapOvr>
    <a:masterClrMapping xmlns:a="http://schemas.openxmlformats.org/drawingml/2006/main"/>
  </p:clrMapOvr>
</p:sld>
</file>