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3c094c2c244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9fdc44f89489f"/>
  </p:sldMasterIdLst>
  <p:sldIdLst>
    <p:sldId xmlns:r="http://schemas.openxmlformats.org/officeDocument/2006/relationships" id="256" r:id="Rfa886c8c760c4186"/>
    <p:sldId xmlns:r="http://schemas.openxmlformats.org/officeDocument/2006/relationships" id="257" r:id="Rd69d7af7b5a94171"/>
    <p:sldId xmlns:r="http://schemas.openxmlformats.org/officeDocument/2006/relationships" id="258" r:id="R4abd172d02a34420"/>
    <p:sldId xmlns:r="http://schemas.openxmlformats.org/officeDocument/2006/relationships" id="259" r:id="R86de3f4352b64187"/>
    <p:sldId xmlns:r="http://schemas.openxmlformats.org/officeDocument/2006/relationships" id="260" r:id="R187c2a7c091a463b"/>
    <p:sldId xmlns:r="http://schemas.openxmlformats.org/officeDocument/2006/relationships" id="261" r:id="Rda8363545a424747"/>
    <p:sldId xmlns:r="http://schemas.openxmlformats.org/officeDocument/2006/relationships" id="262" r:id="Rb67e007761be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9fdc44f89489f" /><Relationship Type="http://schemas.openxmlformats.org/officeDocument/2006/relationships/slide" Target="/ppt/slides/slide1.xml" Id="Rfa886c8c760c4186" /><Relationship Type="http://schemas.openxmlformats.org/officeDocument/2006/relationships/slide" Target="/ppt/slides/slide2.xml" Id="Rd69d7af7b5a94171" /><Relationship Type="http://schemas.openxmlformats.org/officeDocument/2006/relationships/slide" Target="/ppt/slides/slide3.xml" Id="R4abd172d02a34420" /><Relationship Type="http://schemas.openxmlformats.org/officeDocument/2006/relationships/slide" Target="/ppt/slides/slide4.xml" Id="R86de3f4352b64187" /><Relationship Type="http://schemas.openxmlformats.org/officeDocument/2006/relationships/slide" Target="/ppt/slides/slide5.xml" Id="R187c2a7c091a463b" /><Relationship Type="http://schemas.openxmlformats.org/officeDocument/2006/relationships/slide" Target="/ppt/slides/slide6.xml" Id="Rda8363545a424747" /><Relationship Type="http://schemas.openxmlformats.org/officeDocument/2006/relationships/slide" Target="/ppt/slides/slide7.xml" Id="Rb67e007761be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2f1b9781f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240119057430e" /><Relationship Type="http://schemas.openxmlformats.org/officeDocument/2006/relationships/theme" Target="/ppt/slideMasters/theme/theme1.xml" Id="Rb92958afbd43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240119057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cd91ec1e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ae0c68d43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dce277fd8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fac71a49c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eb546776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9c3bba59045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6deaa2d0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STRØMSVÅG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Hilde Strømsvåg, Peer Gynts veg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921 635 982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HOLDING AS</a:t>
            </a:r>
          </a:p>
        </p:txBody>
      </p:sp>
    </p:spTree>
  </p:cSld>
  <p:clrMapOvr>
    <a:masterClrMapping xmlns:a="http://schemas.openxmlformats.org/drawingml/2006/main"/>
  </p:clrMapOvr>
</p:sld>
</file>