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a3f80de424d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b532ac3d54f64"/>
  </p:sldMasterIdLst>
  <p:sldIdLst>
    <p:sldId xmlns:r="http://schemas.openxmlformats.org/officeDocument/2006/relationships" id="256" r:id="R608abc3fe9dc4f2b"/>
    <p:sldId xmlns:r="http://schemas.openxmlformats.org/officeDocument/2006/relationships" id="257" r:id="Re9a90919f1aa4281"/>
    <p:sldId xmlns:r="http://schemas.openxmlformats.org/officeDocument/2006/relationships" id="258" r:id="R48fc7a690cff4c00"/>
    <p:sldId xmlns:r="http://schemas.openxmlformats.org/officeDocument/2006/relationships" id="259" r:id="R72f88f803dd542dd"/>
    <p:sldId xmlns:r="http://schemas.openxmlformats.org/officeDocument/2006/relationships" id="260" r:id="Rab5828b4be46438b"/>
    <p:sldId xmlns:r="http://schemas.openxmlformats.org/officeDocument/2006/relationships" id="261" r:id="R11e31b7ae7674ce1"/>
    <p:sldId xmlns:r="http://schemas.openxmlformats.org/officeDocument/2006/relationships" id="262" r:id="R96b13ecfae7844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b532ac3d54f64" /><Relationship Type="http://schemas.openxmlformats.org/officeDocument/2006/relationships/slide" Target="/ppt/slides/slide1.xml" Id="R608abc3fe9dc4f2b" /><Relationship Type="http://schemas.openxmlformats.org/officeDocument/2006/relationships/slide" Target="/ppt/slides/slide2.xml" Id="Re9a90919f1aa4281" /><Relationship Type="http://schemas.openxmlformats.org/officeDocument/2006/relationships/slide" Target="/ppt/slides/slide3.xml" Id="R48fc7a690cff4c00" /><Relationship Type="http://schemas.openxmlformats.org/officeDocument/2006/relationships/slide" Target="/ppt/slides/slide4.xml" Id="R72f88f803dd542dd" /><Relationship Type="http://schemas.openxmlformats.org/officeDocument/2006/relationships/slide" Target="/ppt/slides/slide5.xml" Id="Rab5828b4be46438b" /><Relationship Type="http://schemas.openxmlformats.org/officeDocument/2006/relationships/slide" Target="/ppt/slides/slide6.xml" Id="R11e31b7ae7674ce1" /><Relationship Type="http://schemas.openxmlformats.org/officeDocument/2006/relationships/slide" Target="/ppt/slides/slide7.xml" Id="R96b13ecfae7844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2fe05bbf1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460eed4ea4b43" /><Relationship Type="http://schemas.openxmlformats.org/officeDocument/2006/relationships/theme" Target="/ppt/slideMasters/theme/theme1.xml" Id="R3f2d0a1c445745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0460eed4ea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675aefe63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18810c91a47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f101bc72a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a53aa1131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7c687eb3346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5b66c09dd40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327dc22fe48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ULTIMA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ULTIMA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4 082 073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7 049 085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HEGGØY ANNE-KRISTIN A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OHNSTAD PER INGVARD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CHRISTIAN PESCHOUT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15 66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