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d42a42660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cf0fa943d4bbd"/>
  </p:sldMasterIdLst>
  <p:sldIdLst>
    <p:sldId xmlns:r="http://schemas.openxmlformats.org/officeDocument/2006/relationships" id="256" r:id="R74cf996214b34957"/>
    <p:sldId xmlns:r="http://schemas.openxmlformats.org/officeDocument/2006/relationships" id="257" r:id="R8fd2f06ea45247ea"/>
    <p:sldId xmlns:r="http://schemas.openxmlformats.org/officeDocument/2006/relationships" id="258" r:id="R6c814b3f38384431"/>
    <p:sldId xmlns:r="http://schemas.openxmlformats.org/officeDocument/2006/relationships" id="259" r:id="Rfdba820f12784477"/>
    <p:sldId xmlns:r="http://schemas.openxmlformats.org/officeDocument/2006/relationships" id="260" r:id="R143dce068bb548ea"/>
    <p:sldId xmlns:r="http://schemas.openxmlformats.org/officeDocument/2006/relationships" id="261" r:id="R33d4252eafa046fa"/>
    <p:sldId xmlns:r="http://schemas.openxmlformats.org/officeDocument/2006/relationships" id="262" r:id="Rfa676dc2e993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cf0fa943d4bbd" /><Relationship Type="http://schemas.openxmlformats.org/officeDocument/2006/relationships/slide" Target="/ppt/slides/slide1.xml" Id="R74cf996214b34957" /><Relationship Type="http://schemas.openxmlformats.org/officeDocument/2006/relationships/slide" Target="/ppt/slides/slide2.xml" Id="R8fd2f06ea45247ea" /><Relationship Type="http://schemas.openxmlformats.org/officeDocument/2006/relationships/slide" Target="/ppt/slides/slide3.xml" Id="R6c814b3f38384431" /><Relationship Type="http://schemas.openxmlformats.org/officeDocument/2006/relationships/slide" Target="/ppt/slides/slide4.xml" Id="Rfdba820f12784477" /><Relationship Type="http://schemas.openxmlformats.org/officeDocument/2006/relationships/slide" Target="/ppt/slides/slide5.xml" Id="R143dce068bb548ea" /><Relationship Type="http://schemas.openxmlformats.org/officeDocument/2006/relationships/slide" Target="/ppt/slides/slide6.xml" Id="R33d4252eafa046fa" /><Relationship Type="http://schemas.openxmlformats.org/officeDocument/2006/relationships/slide" Target="/ppt/slides/slide7.xml" Id="Rfa676dc2e993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c03bfaf2d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474301c443d2" /><Relationship Type="http://schemas.openxmlformats.org/officeDocument/2006/relationships/theme" Target="/ppt/slideMasters/theme/theme1.xml" Id="R46b4e1b19b35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c474301c4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fa46ff8a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5269f6ee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47034140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5d7bce92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b7bbb80f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43c8759a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878a0ea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