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5f00573c1b48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99ffdeb6d74dff"/>
  </p:sldMasterIdLst>
  <p:sldIdLst>
    <p:sldId xmlns:r="http://schemas.openxmlformats.org/officeDocument/2006/relationships" id="256" r:id="R07640f18a7344780"/>
    <p:sldId xmlns:r="http://schemas.openxmlformats.org/officeDocument/2006/relationships" id="257" r:id="Rb63aee2040be43e0"/>
    <p:sldId xmlns:r="http://schemas.openxmlformats.org/officeDocument/2006/relationships" id="258" r:id="R7e987d88cf784faa"/>
    <p:sldId xmlns:r="http://schemas.openxmlformats.org/officeDocument/2006/relationships" id="259" r:id="Rf389d53aab1144f2"/>
    <p:sldId xmlns:r="http://schemas.openxmlformats.org/officeDocument/2006/relationships" id="260" r:id="R9b087408f4694abe"/>
    <p:sldId xmlns:r="http://schemas.openxmlformats.org/officeDocument/2006/relationships" id="261" r:id="R17cb677052fd404e"/>
    <p:sldId xmlns:r="http://schemas.openxmlformats.org/officeDocument/2006/relationships" id="262" r:id="Rd14e274b65544c4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99ffdeb6d74dff" /><Relationship Type="http://schemas.openxmlformats.org/officeDocument/2006/relationships/slide" Target="/ppt/slides/slide1.xml" Id="R07640f18a7344780" /><Relationship Type="http://schemas.openxmlformats.org/officeDocument/2006/relationships/slide" Target="/ppt/slides/slide2.xml" Id="Rb63aee2040be43e0" /><Relationship Type="http://schemas.openxmlformats.org/officeDocument/2006/relationships/slide" Target="/ppt/slides/slide3.xml" Id="R7e987d88cf784faa" /><Relationship Type="http://schemas.openxmlformats.org/officeDocument/2006/relationships/slide" Target="/ppt/slides/slide4.xml" Id="Rf389d53aab1144f2" /><Relationship Type="http://schemas.openxmlformats.org/officeDocument/2006/relationships/slide" Target="/ppt/slides/slide5.xml" Id="R9b087408f4694abe" /><Relationship Type="http://schemas.openxmlformats.org/officeDocument/2006/relationships/slide" Target="/ppt/slides/slide6.xml" Id="R17cb677052fd404e" /><Relationship Type="http://schemas.openxmlformats.org/officeDocument/2006/relationships/slide" Target="/ppt/slides/slide7.xml" Id="Rd14e274b65544c4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baacc39b5a41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025384eae94b0e" /><Relationship Type="http://schemas.openxmlformats.org/officeDocument/2006/relationships/theme" Target="/ppt/slideMasters/theme/theme1.xml" Id="R725e564fd84144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025384eae94b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415be6efb14b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011a974c8d4b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9429f985f746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9f03e0d9804e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c0b78581d9489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09e94493da428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42f9756e094a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DIN SNEKKER SØR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SNEKKER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DIN SNEKKER SØR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SNEKKER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SNEKKER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SNEKKER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52 820 520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−6 018 196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−6 918 024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−216 692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19 250 281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SNEKKER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NILS PETTER MARKUSSEN AS  –  98,8 %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FREDRIKSEN RUNE  –  1,3 %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SNEKKER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921 659 113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SNEKKER SØR AS</a:t>
            </a:r>
          </a:p>
        </p:txBody>
      </p:sp>
    </p:spTree>
  </p:cSld>
  <p:clrMapOvr>
    <a:masterClrMapping xmlns:a="http://schemas.openxmlformats.org/drawingml/2006/main"/>
  </p:clrMapOvr>
</p:sld>
</file>