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e5f0c285c645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5e34ee86ca4078"/>
  </p:sldMasterIdLst>
  <p:sldIdLst>
    <p:sldId xmlns:r="http://schemas.openxmlformats.org/officeDocument/2006/relationships" id="256" r:id="R52a9fe961006407a"/>
    <p:sldId xmlns:r="http://schemas.openxmlformats.org/officeDocument/2006/relationships" id="257" r:id="Re201118aa9af449d"/>
    <p:sldId xmlns:r="http://schemas.openxmlformats.org/officeDocument/2006/relationships" id="258" r:id="Rb448080b55804a49"/>
    <p:sldId xmlns:r="http://schemas.openxmlformats.org/officeDocument/2006/relationships" id="259" r:id="R41e936ba760744cc"/>
    <p:sldId xmlns:r="http://schemas.openxmlformats.org/officeDocument/2006/relationships" id="260" r:id="Ra7c814f0712246b7"/>
    <p:sldId xmlns:r="http://schemas.openxmlformats.org/officeDocument/2006/relationships" id="261" r:id="R85b5a7dcd54944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5e34ee86ca4078" /><Relationship Type="http://schemas.openxmlformats.org/officeDocument/2006/relationships/slide" Target="/ppt/slides/slide1.xml" Id="R52a9fe961006407a" /><Relationship Type="http://schemas.openxmlformats.org/officeDocument/2006/relationships/slide" Target="/ppt/slides/slide2.xml" Id="Re201118aa9af449d" /><Relationship Type="http://schemas.openxmlformats.org/officeDocument/2006/relationships/slide" Target="/ppt/slides/slide3.xml" Id="Rb448080b55804a49" /><Relationship Type="http://schemas.openxmlformats.org/officeDocument/2006/relationships/slide" Target="/ppt/slides/slide4.xml" Id="R41e936ba760744cc" /><Relationship Type="http://schemas.openxmlformats.org/officeDocument/2006/relationships/slide" Target="/ppt/slides/slide5.xml" Id="Ra7c814f0712246b7" /><Relationship Type="http://schemas.openxmlformats.org/officeDocument/2006/relationships/slide" Target="/ppt/slides/slide6.xml" Id="R85b5a7dcd54944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77dab97f934a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ac7aa3c0e47e4" /><Relationship Type="http://schemas.openxmlformats.org/officeDocument/2006/relationships/theme" Target="/ppt/slideMasters/theme/theme1.xml" Id="R93f83384e6aa4e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5ac7aa3c0e47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99509219440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a1d65dc5143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df69b898f44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5b760db1649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808e9a7104c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fd5e45c2f4f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