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9f73a0ca1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aff4467a9942f6"/>
  </p:sldMasterIdLst>
  <p:sldIdLst>
    <p:sldId xmlns:r="http://schemas.openxmlformats.org/officeDocument/2006/relationships" id="256" r:id="R92ac1301dc3b4398"/>
    <p:sldId xmlns:r="http://schemas.openxmlformats.org/officeDocument/2006/relationships" id="257" r:id="Rc8500842c6a34730"/>
    <p:sldId xmlns:r="http://schemas.openxmlformats.org/officeDocument/2006/relationships" id="258" r:id="R6909aaa4543d42c4"/>
    <p:sldId xmlns:r="http://schemas.openxmlformats.org/officeDocument/2006/relationships" id="259" r:id="R994751503ecc4959"/>
    <p:sldId xmlns:r="http://schemas.openxmlformats.org/officeDocument/2006/relationships" id="260" r:id="R1e43ff2fbe3a4db0"/>
    <p:sldId xmlns:r="http://schemas.openxmlformats.org/officeDocument/2006/relationships" id="261" r:id="R052957ff8c444aee"/>
    <p:sldId xmlns:r="http://schemas.openxmlformats.org/officeDocument/2006/relationships" id="262" r:id="R683aa7a371f9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ff4467a9942f6" /><Relationship Type="http://schemas.openxmlformats.org/officeDocument/2006/relationships/slide" Target="/ppt/slides/slide1.xml" Id="R92ac1301dc3b4398" /><Relationship Type="http://schemas.openxmlformats.org/officeDocument/2006/relationships/slide" Target="/ppt/slides/slide2.xml" Id="Rc8500842c6a34730" /><Relationship Type="http://schemas.openxmlformats.org/officeDocument/2006/relationships/slide" Target="/ppt/slides/slide3.xml" Id="R6909aaa4543d42c4" /><Relationship Type="http://schemas.openxmlformats.org/officeDocument/2006/relationships/slide" Target="/ppt/slides/slide4.xml" Id="R994751503ecc4959" /><Relationship Type="http://schemas.openxmlformats.org/officeDocument/2006/relationships/slide" Target="/ppt/slides/slide5.xml" Id="R1e43ff2fbe3a4db0" /><Relationship Type="http://schemas.openxmlformats.org/officeDocument/2006/relationships/slide" Target="/ppt/slides/slide6.xml" Id="R052957ff8c444aee" /><Relationship Type="http://schemas.openxmlformats.org/officeDocument/2006/relationships/slide" Target="/ppt/slides/slide7.xml" Id="R683aa7a371f9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55ecc1de048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16a1593c949d3" /><Relationship Type="http://schemas.openxmlformats.org/officeDocument/2006/relationships/theme" Target="/ppt/slideMasters/theme/theme1.xml" Id="Rd9071f8ed34d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16a1593c9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1b45ef9e144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9e291a59645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cb81af5f24f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c9e8bb1aa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aa1a19a294b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d9bc56c6c40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247e9c080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EHR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EHR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23 096 128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23 635 636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ROMMETVEIT EIRIK HVIDSTEN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Skogryggveien 18G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921 678 436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EHR CAPITAL AS</a:t>
            </a:r>
          </a:p>
        </p:txBody>
      </p:sp>
    </p:spTree>
  </p:cSld>
  <p:clrMapOvr>
    <a:masterClrMapping xmlns:a="http://schemas.openxmlformats.org/drawingml/2006/main"/>
  </p:clrMapOvr>
</p:sld>
</file>