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e7ca3355fe45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79ebd090c14fa2"/>
  </p:sldMasterIdLst>
  <p:sldIdLst>
    <p:sldId xmlns:r="http://schemas.openxmlformats.org/officeDocument/2006/relationships" id="256" r:id="R6e9aaa626e814cb3"/>
    <p:sldId xmlns:r="http://schemas.openxmlformats.org/officeDocument/2006/relationships" id="257" r:id="R95e414f6fc294bd0"/>
    <p:sldId xmlns:r="http://schemas.openxmlformats.org/officeDocument/2006/relationships" id="258" r:id="R7621924707d84ae4"/>
    <p:sldId xmlns:r="http://schemas.openxmlformats.org/officeDocument/2006/relationships" id="259" r:id="R84b99f87ede04112"/>
    <p:sldId xmlns:r="http://schemas.openxmlformats.org/officeDocument/2006/relationships" id="260" r:id="Rbd30f5c461ea45f9"/>
    <p:sldId xmlns:r="http://schemas.openxmlformats.org/officeDocument/2006/relationships" id="261" r:id="R48337f8eaeb648f5"/>
    <p:sldId xmlns:r="http://schemas.openxmlformats.org/officeDocument/2006/relationships" id="262" r:id="Rab23f8e8552f40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79ebd090c14fa2" /><Relationship Type="http://schemas.openxmlformats.org/officeDocument/2006/relationships/slide" Target="/ppt/slides/slide1.xml" Id="R6e9aaa626e814cb3" /><Relationship Type="http://schemas.openxmlformats.org/officeDocument/2006/relationships/slide" Target="/ppt/slides/slide2.xml" Id="R95e414f6fc294bd0" /><Relationship Type="http://schemas.openxmlformats.org/officeDocument/2006/relationships/slide" Target="/ppt/slides/slide3.xml" Id="R7621924707d84ae4" /><Relationship Type="http://schemas.openxmlformats.org/officeDocument/2006/relationships/slide" Target="/ppt/slides/slide4.xml" Id="R84b99f87ede04112" /><Relationship Type="http://schemas.openxmlformats.org/officeDocument/2006/relationships/slide" Target="/ppt/slides/slide5.xml" Id="Rbd30f5c461ea45f9" /><Relationship Type="http://schemas.openxmlformats.org/officeDocument/2006/relationships/slide" Target="/ppt/slides/slide6.xml" Id="R48337f8eaeb648f5" /><Relationship Type="http://schemas.openxmlformats.org/officeDocument/2006/relationships/slide" Target="/ppt/slides/slide7.xml" Id="Rab23f8e8552f40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ae30113fc543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e0bb57c7c475f" /><Relationship Type="http://schemas.openxmlformats.org/officeDocument/2006/relationships/theme" Target="/ppt/slideMasters/theme/theme1.xml" Id="Re2cf1935ec9549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de0bb57c7c47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baf219dcd4b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25ae3e64a49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a3196307f45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3a5d5583b43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eee4a84cb46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6d9c329cc49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2ae53b18f4d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NRP FUND PARTNERS 2020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NRP FUND PARTNERS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NRP FUND PARTNERS 2020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NRP FUND PARTNERS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NRP FUND PARTNERS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NRP FUND PARTNERS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13 387 219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13 387 219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NRP FUND PARTNERS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BANKHAUGEN AS  –  13,6 %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TORSEN TANKERS &amp; TOWERS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AMALIE INVEST AS  –  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HIO XII AS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TIARA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NRP FUND PARTNERS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88B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921 685 092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NRP FUND PARTNERS 2020 AS</a:t>
            </a:r>
          </a:p>
        </p:txBody>
      </p:sp>
    </p:spTree>
  </p:cSld>
  <p:clrMapOvr>
    <a:masterClrMapping xmlns:a="http://schemas.openxmlformats.org/drawingml/2006/main"/>
  </p:clrMapOvr>
</p:sld>
</file>