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d45716f7a48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7854f8f3184203"/>
  </p:sldMasterIdLst>
  <p:sldIdLst>
    <p:sldId xmlns:r="http://schemas.openxmlformats.org/officeDocument/2006/relationships" id="256" r:id="R5943caba51fe4629"/>
    <p:sldId xmlns:r="http://schemas.openxmlformats.org/officeDocument/2006/relationships" id="257" r:id="R6e83e2be9e78462e"/>
    <p:sldId xmlns:r="http://schemas.openxmlformats.org/officeDocument/2006/relationships" id="258" r:id="Rf924c87987d34cfc"/>
    <p:sldId xmlns:r="http://schemas.openxmlformats.org/officeDocument/2006/relationships" id="259" r:id="Rf21361d857734cf9"/>
    <p:sldId xmlns:r="http://schemas.openxmlformats.org/officeDocument/2006/relationships" id="260" r:id="Rfcd6c39da9ce433a"/>
    <p:sldId xmlns:r="http://schemas.openxmlformats.org/officeDocument/2006/relationships" id="261" r:id="Rab59cbd6126e4f03"/>
    <p:sldId xmlns:r="http://schemas.openxmlformats.org/officeDocument/2006/relationships" id="262" r:id="R4f3efd37c691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854f8f3184203" /><Relationship Type="http://schemas.openxmlformats.org/officeDocument/2006/relationships/slide" Target="/ppt/slides/slide1.xml" Id="R5943caba51fe4629" /><Relationship Type="http://schemas.openxmlformats.org/officeDocument/2006/relationships/slide" Target="/ppt/slides/slide2.xml" Id="R6e83e2be9e78462e" /><Relationship Type="http://schemas.openxmlformats.org/officeDocument/2006/relationships/slide" Target="/ppt/slides/slide3.xml" Id="Rf924c87987d34cfc" /><Relationship Type="http://schemas.openxmlformats.org/officeDocument/2006/relationships/slide" Target="/ppt/slides/slide4.xml" Id="Rf21361d857734cf9" /><Relationship Type="http://schemas.openxmlformats.org/officeDocument/2006/relationships/slide" Target="/ppt/slides/slide5.xml" Id="Rfcd6c39da9ce433a" /><Relationship Type="http://schemas.openxmlformats.org/officeDocument/2006/relationships/slide" Target="/ppt/slides/slide6.xml" Id="Rab59cbd6126e4f03" /><Relationship Type="http://schemas.openxmlformats.org/officeDocument/2006/relationships/slide" Target="/ppt/slides/slide7.xml" Id="R4f3efd37c691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3aecbda8346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2e4c685ec4564" /><Relationship Type="http://schemas.openxmlformats.org/officeDocument/2006/relationships/theme" Target="/ppt/slideMasters/theme/theme1.xml" Id="R9b68b862c7e3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2e4c685ec45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0786ecc45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fea562528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4b714a30e41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e34e5eaf7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b61760a74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57120f2fa47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ea4d1394d41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JTJO EIENDOM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6 041 373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JANNICKE TRANA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Jannicke T. Johansen, Grillstadfjæra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921 698 607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