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8d6ff2b6d24e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00bda301144809"/>
  </p:sldMasterIdLst>
  <p:sldIdLst>
    <p:sldId xmlns:r="http://schemas.openxmlformats.org/officeDocument/2006/relationships" id="256" r:id="Rfd5f3d51df42483b"/>
    <p:sldId xmlns:r="http://schemas.openxmlformats.org/officeDocument/2006/relationships" id="257" r:id="R1cb06af4f77b4709"/>
    <p:sldId xmlns:r="http://schemas.openxmlformats.org/officeDocument/2006/relationships" id="258" r:id="R0779c53a19064894"/>
    <p:sldId xmlns:r="http://schemas.openxmlformats.org/officeDocument/2006/relationships" id="259" r:id="R4dff8b1fb98a46b0"/>
    <p:sldId xmlns:r="http://schemas.openxmlformats.org/officeDocument/2006/relationships" id="260" r:id="R8104a395b29f4896"/>
    <p:sldId xmlns:r="http://schemas.openxmlformats.org/officeDocument/2006/relationships" id="261" r:id="R967bcab981734662"/>
    <p:sldId xmlns:r="http://schemas.openxmlformats.org/officeDocument/2006/relationships" id="262" r:id="R2c4d5c1f44214e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00bda301144809" /><Relationship Type="http://schemas.openxmlformats.org/officeDocument/2006/relationships/slide" Target="/ppt/slides/slide1.xml" Id="Rfd5f3d51df42483b" /><Relationship Type="http://schemas.openxmlformats.org/officeDocument/2006/relationships/slide" Target="/ppt/slides/slide2.xml" Id="R1cb06af4f77b4709" /><Relationship Type="http://schemas.openxmlformats.org/officeDocument/2006/relationships/slide" Target="/ppt/slides/slide3.xml" Id="R0779c53a19064894" /><Relationship Type="http://schemas.openxmlformats.org/officeDocument/2006/relationships/slide" Target="/ppt/slides/slide4.xml" Id="R4dff8b1fb98a46b0" /><Relationship Type="http://schemas.openxmlformats.org/officeDocument/2006/relationships/slide" Target="/ppt/slides/slide5.xml" Id="R8104a395b29f4896" /><Relationship Type="http://schemas.openxmlformats.org/officeDocument/2006/relationships/slide" Target="/ppt/slides/slide6.xml" Id="R967bcab981734662" /><Relationship Type="http://schemas.openxmlformats.org/officeDocument/2006/relationships/slide" Target="/ppt/slides/slide7.xml" Id="R2c4d5c1f44214e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92427dec0b4d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2635ac8b74761" /><Relationship Type="http://schemas.openxmlformats.org/officeDocument/2006/relationships/theme" Target="/ppt/slideMasters/theme/theme1.xml" Id="R561894f4d82947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02635ac8b747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19c5bf6bf47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7aa8ad20c44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e83b1e63c47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330c04cbf41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cdec8a9384a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e15bae5c146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9c00518e84b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ENZO FINANCE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ENZO FINANCE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1 481 034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1 776 923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ENZO WIND DAAE CHRISTENSEN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Enerstien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1671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921 725 035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ENZO FINANCE AS</a:t>
            </a:r>
          </a:p>
        </p:txBody>
      </p:sp>
    </p:spTree>
  </p:cSld>
  <p:clrMapOvr>
    <a:masterClrMapping xmlns:a="http://schemas.openxmlformats.org/drawingml/2006/main"/>
  </p:clrMapOvr>
</p:sld>
</file>