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16620e68e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2a1767dd14806"/>
  </p:sldMasterIdLst>
  <p:sldIdLst>
    <p:sldId xmlns:r="http://schemas.openxmlformats.org/officeDocument/2006/relationships" id="256" r:id="Ra31fff95517c494e"/>
    <p:sldId xmlns:r="http://schemas.openxmlformats.org/officeDocument/2006/relationships" id="257" r:id="R7f0c0e1abdec4aa5"/>
    <p:sldId xmlns:r="http://schemas.openxmlformats.org/officeDocument/2006/relationships" id="258" r:id="R3afe8f982b004568"/>
    <p:sldId xmlns:r="http://schemas.openxmlformats.org/officeDocument/2006/relationships" id="259" r:id="Rd7a5da5fc1ac4f1f"/>
    <p:sldId xmlns:r="http://schemas.openxmlformats.org/officeDocument/2006/relationships" id="260" r:id="R0912f476939a432b"/>
    <p:sldId xmlns:r="http://schemas.openxmlformats.org/officeDocument/2006/relationships" id="261" r:id="R41f8ceedfc6940a4"/>
    <p:sldId xmlns:r="http://schemas.openxmlformats.org/officeDocument/2006/relationships" id="262" r:id="R318927f25ea740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2a1767dd14806" /><Relationship Type="http://schemas.openxmlformats.org/officeDocument/2006/relationships/slide" Target="/ppt/slides/slide1.xml" Id="Ra31fff95517c494e" /><Relationship Type="http://schemas.openxmlformats.org/officeDocument/2006/relationships/slide" Target="/ppt/slides/slide2.xml" Id="R7f0c0e1abdec4aa5" /><Relationship Type="http://schemas.openxmlformats.org/officeDocument/2006/relationships/slide" Target="/ppt/slides/slide3.xml" Id="R3afe8f982b004568" /><Relationship Type="http://schemas.openxmlformats.org/officeDocument/2006/relationships/slide" Target="/ppt/slides/slide4.xml" Id="Rd7a5da5fc1ac4f1f" /><Relationship Type="http://schemas.openxmlformats.org/officeDocument/2006/relationships/slide" Target="/ppt/slides/slide5.xml" Id="R0912f476939a432b" /><Relationship Type="http://schemas.openxmlformats.org/officeDocument/2006/relationships/slide" Target="/ppt/slides/slide6.xml" Id="R41f8ceedfc6940a4" /><Relationship Type="http://schemas.openxmlformats.org/officeDocument/2006/relationships/slide" Target="/ppt/slides/slide7.xml" Id="R318927f25ea740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14d226d51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53dd8364a45f6" /><Relationship Type="http://schemas.openxmlformats.org/officeDocument/2006/relationships/theme" Target="/ppt/slideMasters/theme/theme1.xml" Id="Rabb6047e357f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53dd8364a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37f647dfd4b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5c2dff97842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c00c6f3c441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ca16d1e20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7ae668769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cea2123d4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046be6853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−156 093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Hystadveien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921 748 752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AS</a:t>
            </a:r>
          </a:p>
        </p:txBody>
      </p:sp>
    </p:spTree>
  </p:cSld>
  <p:clrMapOvr>
    <a:masterClrMapping xmlns:a="http://schemas.openxmlformats.org/drawingml/2006/main"/>
  </p:clrMapOvr>
</p:sld>
</file>