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8d11f5f13442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7d45ba67314423"/>
  </p:sldMasterIdLst>
  <p:sldIdLst>
    <p:sldId xmlns:r="http://schemas.openxmlformats.org/officeDocument/2006/relationships" id="256" r:id="R9566d6959d2a485c"/>
    <p:sldId xmlns:r="http://schemas.openxmlformats.org/officeDocument/2006/relationships" id="257" r:id="Rfbc82dd3a6f54880"/>
    <p:sldId xmlns:r="http://schemas.openxmlformats.org/officeDocument/2006/relationships" id="258" r:id="R9d232ab01642412d"/>
    <p:sldId xmlns:r="http://schemas.openxmlformats.org/officeDocument/2006/relationships" id="259" r:id="R740cf059a15d4c43"/>
    <p:sldId xmlns:r="http://schemas.openxmlformats.org/officeDocument/2006/relationships" id="260" r:id="R2d6fbb3e0c8641d8"/>
    <p:sldId xmlns:r="http://schemas.openxmlformats.org/officeDocument/2006/relationships" id="261" r:id="Rf4d935349bd1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d45ba67314423" /><Relationship Type="http://schemas.openxmlformats.org/officeDocument/2006/relationships/slide" Target="/ppt/slides/slide1.xml" Id="R9566d6959d2a485c" /><Relationship Type="http://schemas.openxmlformats.org/officeDocument/2006/relationships/slide" Target="/ppt/slides/slide2.xml" Id="Rfbc82dd3a6f54880" /><Relationship Type="http://schemas.openxmlformats.org/officeDocument/2006/relationships/slide" Target="/ppt/slides/slide3.xml" Id="R9d232ab01642412d" /><Relationship Type="http://schemas.openxmlformats.org/officeDocument/2006/relationships/slide" Target="/ppt/slides/slide4.xml" Id="R740cf059a15d4c43" /><Relationship Type="http://schemas.openxmlformats.org/officeDocument/2006/relationships/slide" Target="/ppt/slides/slide5.xml" Id="R2d6fbb3e0c8641d8" /><Relationship Type="http://schemas.openxmlformats.org/officeDocument/2006/relationships/slide" Target="/ppt/slides/slide6.xml" Id="Rf4d935349bd1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d1a9bcbd748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211db83d44755" /><Relationship Type="http://schemas.openxmlformats.org/officeDocument/2006/relationships/theme" Target="/ppt/slideMasters/theme/theme1.xml" Id="R241c0c5b8f8e46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5211db83d447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71f7cce9540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2a7566f764d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efd5a67294d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a8289f1d44b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acd1156a047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529d6f23b4d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