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4127b34704c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196c3a7ee434d"/>
  </p:sldMasterIdLst>
  <p:sldIdLst>
    <p:sldId xmlns:r="http://schemas.openxmlformats.org/officeDocument/2006/relationships" id="256" r:id="R6144534df7f44faf"/>
    <p:sldId xmlns:r="http://schemas.openxmlformats.org/officeDocument/2006/relationships" id="257" r:id="Rbe023c75672f4380"/>
    <p:sldId xmlns:r="http://schemas.openxmlformats.org/officeDocument/2006/relationships" id="258" r:id="R92d989be448741aa"/>
    <p:sldId xmlns:r="http://schemas.openxmlformats.org/officeDocument/2006/relationships" id="259" r:id="R354df9039fed4474"/>
    <p:sldId xmlns:r="http://schemas.openxmlformats.org/officeDocument/2006/relationships" id="260" r:id="Ref3fa43cd2944a2e"/>
    <p:sldId xmlns:r="http://schemas.openxmlformats.org/officeDocument/2006/relationships" id="261" r:id="R84a78034beb64724"/>
    <p:sldId xmlns:r="http://schemas.openxmlformats.org/officeDocument/2006/relationships" id="262" r:id="R144ffd07ff2d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196c3a7ee434d" /><Relationship Type="http://schemas.openxmlformats.org/officeDocument/2006/relationships/slide" Target="/ppt/slides/slide1.xml" Id="R6144534df7f44faf" /><Relationship Type="http://schemas.openxmlformats.org/officeDocument/2006/relationships/slide" Target="/ppt/slides/slide2.xml" Id="Rbe023c75672f4380" /><Relationship Type="http://schemas.openxmlformats.org/officeDocument/2006/relationships/slide" Target="/ppt/slides/slide3.xml" Id="R92d989be448741aa" /><Relationship Type="http://schemas.openxmlformats.org/officeDocument/2006/relationships/slide" Target="/ppt/slides/slide4.xml" Id="R354df9039fed4474" /><Relationship Type="http://schemas.openxmlformats.org/officeDocument/2006/relationships/slide" Target="/ppt/slides/slide5.xml" Id="Ref3fa43cd2944a2e" /><Relationship Type="http://schemas.openxmlformats.org/officeDocument/2006/relationships/slide" Target="/ppt/slides/slide6.xml" Id="R84a78034beb64724" /><Relationship Type="http://schemas.openxmlformats.org/officeDocument/2006/relationships/slide" Target="/ppt/slides/slide7.xml" Id="R144ffd07ff2d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482a6121f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7e91085d64822" /><Relationship Type="http://schemas.openxmlformats.org/officeDocument/2006/relationships/theme" Target="/ppt/slideMasters/theme/theme1.xml" Id="Rf65d5f143331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07e91085d6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d7a930486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6523e85c245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315da4cc5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e312243cf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2545eb8a9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6224d62f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d6d57ebf1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