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06b718ed4f47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7395d77b844ddb"/>
  </p:sldMasterIdLst>
  <p:sldIdLst>
    <p:sldId xmlns:r="http://schemas.openxmlformats.org/officeDocument/2006/relationships" id="256" r:id="R6b54a2229f7f422a"/>
    <p:sldId xmlns:r="http://schemas.openxmlformats.org/officeDocument/2006/relationships" id="257" r:id="R3b5f3ca813ce418b"/>
    <p:sldId xmlns:r="http://schemas.openxmlformats.org/officeDocument/2006/relationships" id="258" r:id="R249e7e0e281a411e"/>
    <p:sldId xmlns:r="http://schemas.openxmlformats.org/officeDocument/2006/relationships" id="259" r:id="R3308a153eb384973"/>
    <p:sldId xmlns:r="http://schemas.openxmlformats.org/officeDocument/2006/relationships" id="260" r:id="Re8234abe4ab24a65"/>
    <p:sldId xmlns:r="http://schemas.openxmlformats.org/officeDocument/2006/relationships" id="261" r:id="R145ccae063bb43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7395d77b844ddb" /><Relationship Type="http://schemas.openxmlformats.org/officeDocument/2006/relationships/slide" Target="/ppt/slides/slide1.xml" Id="R6b54a2229f7f422a" /><Relationship Type="http://schemas.openxmlformats.org/officeDocument/2006/relationships/slide" Target="/ppt/slides/slide2.xml" Id="R3b5f3ca813ce418b" /><Relationship Type="http://schemas.openxmlformats.org/officeDocument/2006/relationships/slide" Target="/ppt/slides/slide3.xml" Id="R249e7e0e281a411e" /><Relationship Type="http://schemas.openxmlformats.org/officeDocument/2006/relationships/slide" Target="/ppt/slides/slide4.xml" Id="R3308a153eb384973" /><Relationship Type="http://schemas.openxmlformats.org/officeDocument/2006/relationships/slide" Target="/ppt/slides/slide5.xml" Id="Re8234abe4ab24a65" /><Relationship Type="http://schemas.openxmlformats.org/officeDocument/2006/relationships/slide" Target="/ppt/slides/slide6.xml" Id="R145ccae063bb43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b7304b3ee946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ab3b10b8446a3" /><Relationship Type="http://schemas.openxmlformats.org/officeDocument/2006/relationships/theme" Target="/ppt/slideMasters/theme/theme1.xml" Id="R68e338b9322d4e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3ab3b10b8446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cf63fe1fa44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af6eb203640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353938c6c49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6b1f854b64e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563de910c4a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a123f966b4d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