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aa1b81a0bf4f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ba47b152fd40ff"/>
  </p:sldMasterIdLst>
  <p:sldIdLst>
    <p:sldId xmlns:r="http://schemas.openxmlformats.org/officeDocument/2006/relationships" id="256" r:id="R6fe0208824414c96"/>
    <p:sldId xmlns:r="http://schemas.openxmlformats.org/officeDocument/2006/relationships" id="257" r:id="Rf87ddca48a5f49db"/>
    <p:sldId xmlns:r="http://schemas.openxmlformats.org/officeDocument/2006/relationships" id="258" r:id="R5e45e0bb612c447a"/>
    <p:sldId xmlns:r="http://schemas.openxmlformats.org/officeDocument/2006/relationships" id="259" r:id="R00d6be0dab1e47b1"/>
    <p:sldId xmlns:r="http://schemas.openxmlformats.org/officeDocument/2006/relationships" id="260" r:id="Rd2751e2cf85c4b07"/>
    <p:sldId xmlns:r="http://schemas.openxmlformats.org/officeDocument/2006/relationships" id="261" r:id="R011b3e668d7241ec"/>
    <p:sldId xmlns:r="http://schemas.openxmlformats.org/officeDocument/2006/relationships" id="262" r:id="Ra5c429a18edf45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ba47b152fd40ff" /><Relationship Type="http://schemas.openxmlformats.org/officeDocument/2006/relationships/slide" Target="/ppt/slides/slide1.xml" Id="R6fe0208824414c96" /><Relationship Type="http://schemas.openxmlformats.org/officeDocument/2006/relationships/slide" Target="/ppt/slides/slide2.xml" Id="Rf87ddca48a5f49db" /><Relationship Type="http://schemas.openxmlformats.org/officeDocument/2006/relationships/slide" Target="/ppt/slides/slide3.xml" Id="R5e45e0bb612c447a" /><Relationship Type="http://schemas.openxmlformats.org/officeDocument/2006/relationships/slide" Target="/ppt/slides/slide4.xml" Id="R00d6be0dab1e47b1" /><Relationship Type="http://schemas.openxmlformats.org/officeDocument/2006/relationships/slide" Target="/ppt/slides/slide5.xml" Id="Rd2751e2cf85c4b07" /><Relationship Type="http://schemas.openxmlformats.org/officeDocument/2006/relationships/slide" Target="/ppt/slides/slide6.xml" Id="R011b3e668d7241ec" /><Relationship Type="http://schemas.openxmlformats.org/officeDocument/2006/relationships/slide" Target="/ppt/slides/slide7.xml" Id="Ra5c429a18edf45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03c7bb34a40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7c700b46e462a" /><Relationship Type="http://schemas.openxmlformats.org/officeDocument/2006/relationships/theme" Target="/ppt/slideMasters/theme/theme1.xml" Id="Rf52889ebd3cc4e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f7c700b46e46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37a528e5440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dfcdd915b4d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fa7b81e2144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4630a46144f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65efdf97546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8e55e964247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545fe8a1d45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3 270 378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488 920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GRUPPEN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AIVI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KOLSTAD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CANIALEL HOLDING AS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MIDTHUS AS  –  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