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24f819e75b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0a46de89d4081"/>
  </p:sldMasterIdLst>
  <p:sldIdLst>
    <p:sldId xmlns:r="http://schemas.openxmlformats.org/officeDocument/2006/relationships" id="256" r:id="Rb4770e2dad884011"/>
    <p:sldId xmlns:r="http://schemas.openxmlformats.org/officeDocument/2006/relationships" id="257" r:id="R37c5529b82dd4f44"/>
    <p:sldId xmlns:r="http://schemas.openxmlformats.org/officeDocument/2006/relationships" id="258" r:id="R0125d19b3d9446a9"/>
    <p:sldId xmlns:r="http://schemas.openxmlformats.org/officeDocument/2006/relationships" id="259" r:id="R617c7daa878d4e4d"/>
    <p:sldId xmlns:r="http://schemas.openxmlformats.org/officeDocument/2006/relationships" id="260" r:id="R7da507c7a4aa4317"/>
    <p:sldId xmlns:r="http://schemas.openxmlformats.org/officeDocument/2006/relationships" id="261" r:id="R3cf4a1ce0d32477c"/>
    <p:sldId xmlns:r="http://schemas.openxmlformats.org/officeDocument/2006/relationships" id="262" r:id="R70682c716e05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0a46de89d4081" /><Relationship Type="http://schemas.openxmlformats.org/officeDocument/2006/relationships/slide" Target="/ppt/slides/slide1.xml" Id="Rb4770e2dad884011" /><Relationship Type="http://schemas.openxmlformats.org/officeDocument/2006/relationships/slide" Target="/ppt/slides/slide2.xml" Id="R37c5529b82dd4f44" /><Relationship Type="http://schemas.openxmlformats.org/officeDocument/2006/relationships/slide" Target="/ppt/slides/slide3.xml" Id="R0125d19b3d9446a9" /><Relationship Type="http://schemas.openxmlformats.org/officeDocument/2006/relationships/slide" Target="/ppt/slides/slide4.xml" Id="R617c7daa878d4e4d" /><Relationship Type="http://schemas.openxmlformats.org/officeDocument/2006/relationships/slide" Target="/ppt/slides/slide5.xml" Id="R7da507c7a4aa4317" /><Relationship Type="http://schemas.openxmlformats.org/officeDocument/2006/relationships/slide" Target="/ppt/slides/slide6.xml" Id="R3cf4a1ce0d32477c" /><Relationship Type="http://schemas.openxmlformats.org/officeDocument/2006/relationships/slide" Target="/ppt/slides/slide7.xml" Id="R70682c716e05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7f99e3945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e44744e154dcb" /><Relationship Type="http://schemas.openxmlformats.org/officeDocument/2006/relationships/theme" Target="/ppt/slideMasters/theme/theme1.xml" Id="Rd68a8fc796ae43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e44744e15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31b83a07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3c84f245d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a30c690c245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eafdb23e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cfbab939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5eac149114b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84e42e239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3 270 378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 GRUPPEN AS  –  64,7 %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AIVI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CANIALEL HOLDING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MIDTHUS AS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