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d851d835b84a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aa69c4509741b5"/>
  </p:sldMasterIdLst>
  <p:sldIdLst>
    <p:sldId xmlns:r="http://schemas.openxmlformats.org/officeDocument/2006/relationships" id="256" r:id="Rd11ee7f460df46f3"/>
    <p:sldId xmlns:r="http://schemas.openxmlformats.org/officeDocument/2006/relationships" id="257" r:id="R748b38af6a1a4a43"/>
    <p:sldId xmlns:r="http://schemas.openxmlformats.org/officeDocument/2006/relationships" id="258" r:id="R4c5d99deed13437f"/>
    <p:sldId xmlns:r="http://schemas.openxmlformats.org/officeDocument/2006/relationships" id="259" r:id="Rbf847112fce9487d"/>
    <p:sldId xmlns:r="http://schemas.openxmlformats.org/officeDocument/2006/relationships" id="260" r:id="R77fe521fb8cf444e"/>
    <p:sldId xmlns:r="http://schemas.openxmlformats.org/officeDocument/2006/relationships" id="261" r:id="R71c5a661788b48e3"/>
    <p:sldId xmlns:r="http://schemas.openxmlformats.org/officeDocument/2006/relationships" id="262" r:id="R7f4d8302501f41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aa69c4509741b5" /><Relationship Type="http://schemas.openxmlformats.org/officeDocument/2006/relationships/slide" Target="/ppt/slides/slide1.xml" Id="Rd11ee7f460df46f3" /><Relationship Type="http://schemas.openxmlformats.org/officeDocument/2006/relationships/slide" Target="/ppt/slides/slide2.xml" Id="R748b38af6a1a4a43" /><Relationship Type="http://schemas.openxmlformats.org/officeDocument/2006/relationships/slide" Target="/ppt/slides/slide3.xml" Id="R4c5d99deed13437f" /><Relationship Type="http://schemas.openxmlformats.org/officeDocument/2006/relationships/slide" Target="/ppt/slides/slide4.xml" Id="Rbf847112fce9487d" /><Relationship Type="http://schemas.openxmlformats.org/officeDocument/2006/relationships/slide" Target="/ppt/slides/slide5.xml" Id="R77fe521fb8cf444e" /><Relationship Type="http://schemas.openxmlformats.org/officeDocument/2006/relationships/slide" Target="/ppt/slides/slide6.xml" Id="R71c5a661788b48e3" /><Relationship Type="http://schemas.openxmlformats.org/officeDocument/2006/relationships/slide" Target="/ppt/slides/slide7.xml" Id="R7f4d8302501f41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026ecd0d5844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e6e27589745e1" /><Relationship Type="http://schemas.openxmlformats.org/officeDocument/2006/relationships/theme" Target="/ppt/slideMasters/theme/theme1.xml" Id="R4ab30e0c600147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8e6e27589745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f1457034d4f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43ce8991145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a485470da4a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dcbe2d9b444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88489aced40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8ea14f82e49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5c5245e654c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KOLBJØRN SVEIN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SVEIN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KOLBJØRN SVEIN AS ble etablert [år] og holder til i Dyrvik.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SVEIN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SVEIN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SVEIN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1 543 004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9 566 772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9 601 602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SVEIN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KOLBJØRN SVEIN HOFF 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SVEIN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Armen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7270 Dyrvik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921 859 244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SVEIN AS</a:t>
            </a:r>
          </a:p>
        </p:txBody>
      </p:sp>
    </p:spTree>
  </p:cSld>
  <p:clrMapOvr>
    <a:masterClrMapping xmlns:a="http://schemas.openxmlformats.org/drawingml/2006/main"/>
  </p:clrMapOvr>
</p:sld>
</file>