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e0c68b8a11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ef899d8f14a50"/>
  </p:sldMasterIdLst>
  <p:sldIdLst>
    <p:sldId xmlns:r="http://schemas.openxmlformats.org/officeDocument/2006/relationships" id="256" r:id="Rddcfd529386845d4"/>
    <p:sldId xmlns:r="http://schemas.openxmlformats.org/officeDocument/2006/relationships" id="257" r:id="Ra81939c4fe2b4b8d"/>
    <p:sldId xmlns:r="http://schemas.openxmlformats.org/officeDocument/2006/relationships" id="258" r:id="R1d18cee7a0c3429c"/>
    <p:sldId xmlns:r="http://schemas.openxmlformats.org/officeDocument/2006/relationships" id="259" r:id="Re3b403747dcc4c59"/>
    <p:sldId xmlns:r="http://schemas.openxmlformats.org/officeDocument/2006/relationships" id="260" r:id="Ra32fa8673c6347ad"/>
    <p:sldId xmlns:r="http://schemas.openxmlformats.org/officeDocument/2006/relationships" id="261" r:id="Rb7f53d61e356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ef899d8f14a50" /><Relationship Type="http://schemas.openxmlformats.org/officeDocument/2006/relationships/slide" Target="/ppt/slides/slide1.xml" Id="Rddcfd529386845d4" /><Relationship Type="http://schemas.openxmlformats.org/officeDocument/2006/relationships/slide" Target="/ppt/slides/slide2.xml" Id="Ra81939c4fe2b4b8d" /><Relationship Type="http://schemas.openxmlformats.org/officeDocument/2006/relationships/slide" Target="/ppt/slides/slide3.xml" Id="R1d18cee7a0c3429c" /><Relationship Type="http://schemas.openxmlformats.org/officeDocument/2006/relationships/slide" Target="/ppt/slides/slide4.xml" Id="Re3b403747dcc4c59" /><Relationship Type="http://schemas.openxmlformats.org/officeDocument/2006/relationships/slide" Target="/ppt/slides/slide5.xml" Id="Ra32fa8673c6347ad" /><Relationship Type="http://schemas.openxmlformats.org/officeDocument/2006/relationships/slide" Target="/ppt/slides/slide6.xml" Id="Rb7f53d61e356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01be79255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9940c14b64f29" /><Relationship Type="http://schemas.openxmlformats.org/officeDocument/2006/relationships/theme" Target="/ppt/slideMasters/theme/theme1.xml" Id="Ref0ec47ca147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9940c14b6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da6ec0de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527b5fff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f6f17be5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3a72c82c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963a2224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59b5adbc8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