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39d6c7db3a4c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aabc4f7714f87"/>
  </p:sldMasterIdLst>
  <p:sldIdLst>
    <p:sldId xmlns:r="http://schemas.openxmlformats.org/officeDocument/2006/relationships" id="256" r:id="R72e58969bbe548a0"/>
    <p:sldId xmlns:r="http://schemas.openxmlformats.org/officeDocument/2006/relationships" id="257" r:id="R380aa3d7f6e24ccf"/>
    <p:sldId xmlns:r="http://schemas.openxmlformats.org/officeDocument/2006/relationships" id="258" r:id="R8945daf6766b42f3"/>
    <p:sldId xmlns:r="http://schemas.openxmlformats.org/officeDocument/2006/relationships" id="259" r:id="R2c28becd3ad3454e"/>
    <p:sldId xmlns:r="http://schemas.openxmlformats.org/officeDocument/2006/relationships" id="260" r:id="Rf02a6b9fc76946bd"/>
    <p:sldId xmlns:r="http://schemas.openxmlformats.org/officeDocument/2006/relationships" id="261" r:id="R5680ec3d052c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aabc4f7714f87" /><Relationship Type="http://schemas.openxmlformats.org/officeDocument/2006/relationships/slide" Target="/ppt/slides/slide1.xml" Id="R72e58969bbe548a0" /><Relationship Type="http://schemas.openxmlformats.org/officeDocument/2006/relationships/slide" Target="/ppt/slides/slide2.xml" Id="R380aa3d7f6e24ccf" /><Relationship Type="http://schemas.openxmlformats.org/officeDocument/2006/relationships/slide" Target="/ppt/slides/slide3.xml" Id="R8945daf6766b42f3" /><Relationship Type="http://schemas.openxmlformats.org/officeDocument/2006/relationships/slide" Target="/ppt/slides/slide4.xml" Id="R2c28becd3ad3454e" /><Relationship Type="http://schemas.openxmlformats.org/officeDocument/2006/relationships/slide" Target="/ppt/slides/slide5.xml" Id="Rf02a6b9fc76946bd" /><Relationship Type="http://schemas.openxmlformats.org/officeDocument/2006/relationships/slide" Target="/ppt/slides/slide6.xml" Id="R5680ec3d052c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5375c2dce43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04a1e2f8e4122" /><Relationship Type="http://schemas.openxmlformats.org/officeDocument/2006/relationships/theme" Target="/ppt/slideMasters/theme/theme1.xml" Id="R3e4495cd891d4a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04a1e2f8e41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6c2a876da4f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f82e06efc4a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e52b1154645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6612e1b4441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080a1b1d8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d9da830bf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CAMABANO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Tungaveien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