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e206392f3d40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a23e0932a141e0"/>
  </p:sldMasterIdLst>
  <p:sldIdLst>
    <p:sldId xmlns:r="http://schemas.openxmlformats.org/officeDocument/2006/relationships" id="256" r:id="R315a0c080ad04334"/>
    <p:sldId xmlns:r="http://schemas.openxmlformats.org/officeDocument/2006/relationships" id="257" r:id="Rd9b6de57f3c5449f"/>
    <p:sldId xmlns:r="http://schemas.openxmlformats.org/officeDocument/2006/relationships" id="258" r:id="R6e662b982bc04c33"/>
    <p:sldId xmlns:r="http://schemas.openxmlformats.org/officeDocument/2006/relationships" id="259" r:id="Rc6edbdb5a7f04b43"/>
    <p:sldId xmlns:r="http://schemas.openxmlformats.org/officeDocument/2006/relationships" id="260" r:id="Rb078d264eadf4b59"/>
    <p:sldId xmlns:r="http://schemas.openxmlformats.org/officeDocument/2006/relationships" id="261" r:id="R7399e65021204505"/>
    <p:sldId xmlns:r="http://schemas.openxmlformats.org/officeDocument/2006/relationships" id="262" r:id="R033227ec6a9844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a23e0932a141e0" /><Relationship Type="http://schemas.openxmlformats.org/officeDocument/2006/relationships/slide" Target="/ppt/slides/slide1.xml" Id="R315a0c080ad04334" /><Relationship Type="http://schemas.openxmlformats.org/officeDocument/2006/relationships/slide" Target="/ppt/slides/slide2.xml" Id="Rd9b6de57f3c5449f" /><Relationship Type="http://schemas.openxmlformats.org/officeDocument/2006/relationships/slide" Target="/ppt/slides/slide3.xml" Id="R6e662b982bc04c33" /><Relationship Type="http://schemas.openxmlformats.org/officeDocument/2006/relationships/slide" Target="/ppt/slides/slide4.xml" Id="Rc6edbdb5a7f04b43" /><Relationship Type="http://schemas.openxmlformats.org/officeDocument/2006/relationships/slide" Target="/ppt/slides/slide5.xml" Id="Rb078d264eadf4b59" /><Relationship Type="http://schemas.openxmlformats.org/officeDocument/2006/relationships/slide" Target="/ppt/slides/slide6.xml" Id="R7399e65021204505" /><Relationship Type="http://schemas.openxmlformats.org/officeDocument/2006/relationships/slide" Target="/ppt/slides/slide7.xml" Id="R033227ec6a9844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10bed046ea48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07e7cdc3234c69" /><Relationship Type="http://schemas.openxmlformats.org/officeDocument/2006/relationships/theme" Target="/ppt/slideMasters/theme/theme1.xml" Id="R1514513eb94148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07e7cdc3234c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0116040044a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2bea498d4849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bbfc75f80549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35f21512254f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17105fe74449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21d9b4faec49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26532985d547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CAMABANO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CAMABANO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CAMABANO HOLDING AS ble etablert [år] og holder til i Brekstad.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CAMABANO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CAMABANO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CAMABANO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15 847 243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19 860 745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CAMABANO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SISSEL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CAMABANO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Tungaveien 103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7130 Brekstad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921 901 607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CAMABANO HOLDING AS</a:t>
            </a:r>
          </a:p>
        </p:txBody>
      </p:sp>
    </p:spTree>
  </p:cSld>
  <p:clrMapOvr>
    <a:masterClrMapping xmlns:a="http://schemas.openxmlformats.org/drawingml/2006/main"/>
  </p:clrMapOvr>
</p:sld>
</file>