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2131d9bd744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5b104452554990"/>
  </p:sldMasterIdLst>
  <p:sldIdLst>
    <p:sldId xmlns:r="http://schemas.openxmlformats.org/officeDocument/2006/relationships" id="256" r:id="R7e6982b7f5d84109"/>
    <p:sldId xmlns:r="http://schemas.openxmlformats.org/officeDocument/2006/relationships" id="257" r:id="Re9f2217b82324f7d"/>
    <p:sldId xmlns:r="http://schemas.openxmlformats.org/officeDocument/2006/relationships" id="258" r:id="Rcd12edea9b154675"/>
    <p:sldId xmlns:r="http://schemas.openxmlformats.org/officeDocument/2006/relationships" id="259" r:id="R8d7db3f99e854baa"/>
    <p:sldId xmlns:r="http://schemas.openxmlformats.org/officeDocument/2006/relationships" id="260" r:id="Rd607fff1068749d5"/>
    <p:sldId xmlns:r="http://schemas.openxmlformats.org/officeDocument/2006/relationships" id="261" r:id="Rf644ca592d0f4171"/>
    <p:sldId xmlns:r="http://schemas.openxmlformats.org/officeDocument/2006/relationships" id="262" r:id="R79d4bda189db4a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b104452554990" /><Relationship Type="http://schemas.openxmlformats.org/officeDocument/2006/relationships/slide" Target="/ppt/slides/slide1.xml" Id="R7e6982b7f5d84109" /><Relationship Type="http://schemas.openxmlformats.org/officeDocument/2006/relationships/slide" Target="/ppt/slides/slide2.xml" Id="Re9f2217b82324f7d" /><Relationship Type="http://schemas.openxmlformats.org/officeDocument/2006/relationships/slide" Target="/ppt/slides/slide3.xml" Id="Rcd12edea9b154675" /><Relationship Type="http://schemas.openxmlformats.org/officeDocument/2006/relationships/slide" Target="/ppt/slides/slide4.xml" Id="R8d7db3f99e854baa" /><Relationship Type="http://schemas.openxmlformats.org/officeDocument/2006/relationships/slide" Target="/ppt/slides/slide5.xml" Id="Rd607fff1068749d5" /><Relationship Type="http://schemas.openxmlformats.org/officeDocument/2006/relationships/slide" Target="/ppt/slides/slide6.xml" Id="Rf644ca592d0f4171" /><Relationship Type="http://schemas.openxmlformats.org/officeDocument/2006/relationships/slide" Target="/ppt/slides/slide7.xml" Id="R79d4bda189db4a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5caf4169746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8dd2ce9714f74" /><Relationship Type="http://schemas.openxmlformats.org/officeDocument/2006/relationships/theme" Target="/ppt/slideMasters/theme/theme1.xml" Id="R5dd0645cf35540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98dd2ce9714f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994de50d0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01cd1a41e40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227332ae84c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de3e588b641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e8205be454a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9d37baea64c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84218e5a6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