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ad245d3e0542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590e9192fd4666"/>
  </p:sldMasterIdLst>
  <p:sldIdLst>
    <p:sldId xmlns:r="http://schemas.openxmlformats.org/officeDocument/2006/relationships" id="256" r:id="R478193ca61b24006"/>
    <p:sldId xmlns:r="http://schemas.openxmlformats.org/officeDocument/2006/relationships" id="257" r:id="Rb5e98d68a94c4101"/>
    <p:sldId xmlns:r="http://schemas.openxmlformats.org/officeDocument/2006/relationships" id="258" r:id="R93d90f2be88a41de"/>
    <p:sldId xmlns:r="http://schemas.openxmlformats.org/officeDocument/2006/relationships" id="259" r:id="Rd0007eb284a044bb"/>
    <p:sldId xmlns:r="http://schemas.openxmlformats.org/officeDocument/2006/relationships" id="260" r:id="R6e139ce5f11b4b43"/>
    <p:sldId xmlns:r="http://schemas.openxmlformats.org/officeDocument/2006/relationships" id="261" r:id="R12c7d20708b040e5"/>
    <p:sldId xmlns:r="http://schemas.openxmlformats.org/officeDocument/2006/relationships" id="262" r:id="R5dbe4fdec66c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90e9192fd4666" /><Relationship Type="http://schemas.openxmlformats.org/officeDocument/2006/relationships/slide" Target="/ppt/slides/slide1.xml" Id="R478193ca61b24006" /><Relationship Type="http://schemas.openxmlformats.org/officeDocument/2006/relationships/slide" Target="/ppt/slides/slide2.xml" Id="Rb5e98d68a94c4101" /><Relationship Type="http://schemas.openxmlformats.org/officeDocument/2006/relationships/slide" Target="/ppt/slides/slide3.xml" Id="R93d90f2be88a41de" /><Relationship Type="http://schemas.openxmlformats.org/officeDocument/2006/relationships/slide" Target="/ppt/slides/slide4.xml" Id="Rd0007eb284a044bb" /><Relationship Type="http://schemas.openxmlformats.org/officeDocument/2006/relationships/slide" Target="/ppt/slides/slide5.xml" Id="R6e139ce5f11b4b43" /><Relationship Type="http://schemas.openxmlformats.org/officeDocument/2006/relationships/slide" Target="/ppt/slides/slide6.xml" Id="R12c7d20708b040e5" /><Relationship Type="http://schemas.openxmlformats.org/officeDocument/2006/relationships/slide" Target="/ppt/slides/slide7.xml" Id="R5dbe4fdec66c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dbf922754845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bd66b2d034704" /><Relationship Type="http://schemas.openxmlformats.org/officeDocument/2006/relationships/theme" Target="/ppt/slideMasters/theme/theme1.xml" Id="R82d1c0584d5448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2bd66b2d03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b4a40aac44e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94bbe3f6b43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8692d84ed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b24b5236243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f6d5071a0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8885dc29244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2662001c24c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ISABELL SØRENSEN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ISABELL SØRENSEN HOLDING AS ble etablert [år] og holder til i Indre Nærøy.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1 857 893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5 453 515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6 063 515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ISABELLA ULSUND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Gullbringvegen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7944 Indre Nærøy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921 978 685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ISABELL SØRENSEN HOLDING AS</a:t>
            </a:r>
          </a:p>
        </p:txBody>
      </p:sp>
    </p:spTree>
  </p:cSld>
  <p:clrMapOvr>
    <a:masterClrMapping xmlns:a="http://schemas.openxmlformats.org/drawingml/2006/main"/>
  </p:clrMapOvr>
</p:sld>
</file>