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193e61828a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db22b16e24f29"/>
  </p:sldMasterIdLst>
  <p:sldIdLst>
    <p:sldId xmlns:r="http://schemas.openxmlformats.org/officeDocument/2006/relationships" id="256" r:id="R2e7c667bd45d4544"/>
    <p:sldId xmlns:r="http://schemas.openxmlformats.org/officeDocument/2006/relationships" id="257" r:id="R681e06e9f8114ab0"/>
    <p:sldId xmlns:r="http://schemas.openxmlformats.org/officeDocument/2006/relationships" id="258" r:id="R66b055dba8224b52"/>
    <p:sldId xmlns:r="http://schemas.openxmlformats.org/officeDocument/2006/relationships" id="259" r:id="Rf5d26f5002144aff"/>
    <p:sldId xmlns:r="http://schemas.openxmlformats.org/officeDocument/2006/relationships" id="260" r:id="Re8cfd932ade245ae"/>
    <p:sldId xmlns:r="http://schemas.openxmlformats.org/officeDocument/2006/relationships" id="261" r:id="Rb00636879fa74ea9"/>
    <p:sldId xmlns:r="http://schemas.openxmlformats.org/officeDocument/2006/relationships" id="262" r:id="R3aa4ba6bbb44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db22b16e24f29" /><Relationship Type="http://schemas.openxmlformats.org/officeDocument/2006/relationships/slide" Target="/ppt/slides/slide1.xml" Id="R2e7c667bd45d4544" /><Relationship Type="http://schemas.openxmlformats.org/officeDocument/2006/relationships/slide" Target="/ppt/slides/slide2.xml" Id="R681e06e9f8114ab0" /><Relationship Type="http://schemas.openxmlformats.org/officeDocument/2006/relationships/slide" Target="/ppt/slides/slide3.xml" Id="R66b055dba8224b52" /><Relationship Type="http://schemas.openxmlformats.org/officeDocument/2006/relationships/slide" Target="/ppt/slides/slide4.xml" Id="Rf5d26f5002144aff" /><Relationship Type="http://schemas.openxmlformats.org/officeDocument/2006/relationships/slide" Target="/ppt/slides/slide5.xml" Id="Re8cfd932ade245ae" /><Relationship Type="http://schemas.openxmlformats.org/officeDocument/2006/relationships/slide" Target="/ppt/slides/slide6.xml" Id="Rb00636879fa74ea9" /><Relationship Type="http://schemas.openxmlformats.org/officeDocument/2006/relationships/slide" Target="/ppt/slides/slide7.xml" Id="R3aa4ba6bbb44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570fa4a7744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4b608f23c4319" /><Relationship Type="http://schemas.openxmlformats.org/officeDocument/2006/relationships/theme" Target="/ppt/slideMasters/theme/theme1.xml" Id="R64c5f70fb67940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24b608f23c43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33685417e47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32cabbb294f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0256d5c9541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88930aa10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7a8bd30ab4f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b8da41ae141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f120955e8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JOJOHA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JOJOHA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12 976 821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779 478 793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781 065 336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921 979 495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JOJOHA INVEST AS</a:t>
            </a:r>
          </a:p>
        </p:txBody>
      </p:sp>
    </p:spTree>
  </p:cSld>
  <p:clrMapOvr>
    <a:masterClrMapping xmlns:a="http://schemas.openxmlformats.org/drawingml/2006/main"/>
  </p:clrMapOvr>
</p:sld>
</file>