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a3eb9e910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ed048769714ad0"/>
  </p:sldMasterIdLst>
  <p:sldIdLst>
    <p:sldId xmlns:r="http://schemas.openxmlformats.org/officeDocument/2006/relationships" id="256" r:id="R8618ceaf02ee4ca1"/>
    <p:sldId xmlns:r="http://schemas.openxmlformats.org/officeDocument/2006/relationships" id="257" r:id="R9b1a013a91b04b55"/>
    <p:sldId xmlns:r="http://schemas.openxmlformats.org/officeDocument/2006/relationships" id="258" r:id="Rf82e62bda07f4a50"/>
    <p:sldId xmlns:r="http://schemas.openxmlformats.org/officeDocument/2006/relationships" id="259" r:id="R0da256e522f640a2"/>
    <p:sldId xmlns:r="http://schemas.openxmlformats.org/officeDocument/2006/relationships" id="260" r:id="R6b944d439b604d6e"/>
    <p:sldId xmlns:r="http://schemas.openxmlformats.org/officeDocument/2006/relationships" id="261" r:id="R18180c387eb54960"/>
    <p:sldId xmlns:r="http://schemas.openxmlformats.org/officeDocument/2006/relationships" id="262" r:id="Rc1595dfbdf19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d048769714ad0" /><Relationship Type="http://schemas.openxmlformats.org/officeDocument/2006/relationships/slide" Target="/ppt/slides/slide1.xml" Id="R8618ceaf02ee4ca1" /><Relationship Type="http://schemas.openxmlformats.org/officeDocument/2006/relationships/slide" Target="/ppt/slides/slide2.xml" Id="R9b1a013a91b04b55" /><Relationship Type="http://schemas.openxmlformats.org/officeDocument/2006/relationships/slide" Target="/ppt/slides/slide3.xml" Id="Rf82e62bda07f4a50" /><Relationship Type="http://schemas.openxmlformats.org/officeDocument/2006/relationships/slide" Target="/ppt/slides/slide4.xml" Id="R0da256e522f640a2" /><Relationship Type="http://schemas.openxmlformats.org/officeDocument/2006/relationships/slide" Target="/ppt/slides/slide5.xml" Id="R6b944d439b604d6e" /><Relationship Type="http://schemas.openxmlformats.org/officeDocument/2006/relationships/slide" Target="/ppt/slides/slide6.xml" Id="R18180c387eb54960" /><Relationship Type="http://schemas.openxmlformats.org/officeDocument/2006/relationships/slide" Target="/ppt/slides/slide7.xml" Id="Rc1595dfbdf19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a3a538198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fc7589634d25" /><Relationship Type="http://schemas.openxmlformats.org/officeDocument/2006/relationships/theme" Target="/ppt/slideMasters/theme/theme1.xml" Id="Re6455207bff248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4fc758963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393983ea2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cfe5ee0f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7d8019e71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fb32e3899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b8df808ed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e41372d1c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ac51052b3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SVG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SVG PROPERTY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14 979 696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134 738 368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1 851 762 433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4 659 131 853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PENSJONSFORSIKRING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CAMAR EIENDOM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PENSJONSKASSEN FOR HELSEFORETAKENE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 ASA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REQ SVG PROPERTY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 REAL ESTATE AS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921 994 214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SVG PROPERTY AS</a:t>
            </a:r>
          </a:p>
        </p:txBody>
      </p:sp>
    </p:spTree>
  </p:cSld>
  <p:clrMapOvr>
    <a:masterClrMapping xmlns:a="http://schemas.openxmlformats.org/drawingml/2006/main"/>
  </p:clrMapOvr>
</p:sld>
</file>