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96d4e116b440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cf3f3cc00b45a5"/>
  </p:sldMasterIdLst>
  <p:sldIdLst>
    <p:sldId xmlns:r="http://schemas.openxmlformats.org/officeDocument/2006/relationships" id="256" r:id="R677b3c86e0004a77"/>
    <p:sldId xmlns:r="http://schemas.openxmlformats.org/officeDocument/2006/relationships" id="257" r:id="Ra9b45910079d427b"/>
    <p:sldId xmlns:r="http://schemas.openxmlformats.org/officeDocument/2006/relationships" id="258" r:id="R9a15d9e72f44425d"/>
    <p:sldId xmlns:r="http://schemas.openxmlformats.org/officeDocument/2006/relationships" id="259" r:id="R34d09de0e73841f4"/>
    <p:sldId xmlns:r="http://schemas.openxmlformats.org/officeDocument/2006/relationships" id="260" r:id="R9c744c4866c94c97"/>
    <p:sldId xmlns:r="http://schemas.openxmlformats.org/officeDocument/2006/relationships" id="261" r:id="Rd1942b6bc8984273"/>
    <p:sldId xmlns:r="http://schemas.openxmlformats.org/officeDocument/2006/relationships" id="262" r:id="R3d296c31f4bb49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cf3f3cc00b45a5" /><Relationship Type="http://schemas.openxmlformats.org/officeDocument/2006/relationships/slide" Target="/ppt/slides/slide1.xml" Id="R677b3c86e0004a77" /><Relationship Type="http://schemas.openxmlformats.org/officeDocument/2006/relationships/slide" Target="/ppt/slides/slide2.xml" Id="Ra9b45910079d427b" /><Relationship Type="http://schemas.openxmlformats.org/officeDocument/2006/relationships/slide" Target="/ppt/slides/slide3.xml" Id="R9a15d9e72f44425d" /><Relationship Type="http://schemas.openxmlformats.org/officeDocument/2006/relationships/slide" Target="/ppt/slides/slide4.xml" Id="R34d09de0e73841f4" /><Relationship Type="http://schemas.openxmlformats.org/officeDocument/2006/relationships/slide" Target="/ppt/slides/slide5.xml" Id="R9c744c4866c94c97" /><Relationship Type="http://schemas.openxmlformats.org/officeDocument/2006/relationships/slide" Target="/ppt/slides/slide6.xml" Id="Rd1942b6bc8984273" /><Relationship Type="http://schemas.openxmlformats.org/officeDocument/2006/relationships/slide" Target="/ppt/slides/slide7.xml" Id="R3d296c31f4bb49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ed299378448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b33c8d02d410a" /><Relationship Type="http://schemas.openxmlformats.org/officeDocument/2006/relationships/theme" Target="/ppt/slideMasters/theme/theme1.xml" Id="Re7ca9cd86e954d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db33c8d02d41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bee2a8ba34a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8d1033a804f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b281416e241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ac527e55346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06f7477046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96454b01c42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7332471d74c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INVEST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122 726 121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122 916 250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-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Midtre gate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